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F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4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3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1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0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7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7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0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2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6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D40E5-8ACB-4C86-8B8E-8A0D44FA13E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54A9B-0DFF-4C6B-B12D-AAF8EA3F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4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Le monde des </a:t>
            </a:r>
            <a:r>
              <a:rPr lang="en-US" dirty="0" err="1">
                <a:solidFill>
                  <a:srgbClr val="00B050"/>
                </a:solidFill>
              </a:rPr>
              <a:t>animaux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Chiens</a:t>
            </a:r>
            <a:endParaRPr lang="ro-RO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Chats</a:t>
            </a:r>
            <a:endParaRPr lang="ro-RO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err="1">
                <a:solidFill>
                  <a:schemeClr val="bg1"/>
                </a:solidFill>
              </a:rPr>
              <a:t>Chevaux</a:t>
            </a:r>
            <a:endParaRPr lang="ro-RO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ro-RO" dirty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un 3"/>
          <p:cNvSpPr/>
          <p:nvPr/>
        </p:nvSpPr>
        <p:spPr>
          <a:xfrm>
            <a:off x="395536" y="341948"/>
            <a:ext cx="1584176" cy="1296144"/>
          </a:xfrm>
          <a:prstGeom prst="su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9F7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864" y="3717032"/>
            <a:ext cx="31908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58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chien</a:t>
            </a:r>
            <a:r>
              <a:rPr lang="en-US" dirty="0"/>
              <a:t> – </a:t>
            </a:r>
            <a:r>
              <a:rPr lang="en-US" dirty="0" err="1"/>
              <a:t>notre</a:t>
            </a:r>
            <a:r>
              <a:rPr lang="en-US" dirty="0"/>
              <a:t> </a:t>
            </a:r>
            <a:r>
              <a:rPr lang="en-US" dirty="0" err="1"/>
              <a:t>ami</a:t>
            </a:r>
            <a:r>
              <a:rPr lang="ro-RO" dirty="0"/>
              <a:t>!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87285">
            <a:off x="3815982" y="2138893"/>
            <a:ext cx="2466975" cy="2078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3648" y="5157192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00" dirty="0">
                <a:solidFill>
                  <a:schemeClr val="tx1">
                    <a:tint val="75000"/>
                  </a:schemeClr>
                </a:solidFill>
              </a:rPr>
              <a:t>Sans tenir compte de taille et de race, tous les chiens ont 42 dents et 321 os.</a:t>
            </a:r>
            <a:endParaRPr lang="en-US" sz="27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772816"/>
            <a:ext cx="23042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00" dirty="0">
                <a:solidFill>
                  <a:schemeClr val="tx1">
                    <a:tint val="75000"/>
                  </a:schemeClr>
                </a:solidFill>
              </a:rPr>
              <a:t>Pendant leurs premières semaines de vie, les chiens dorment 90% du temps.</a:t>
            </a:r>
            <a:endParaRPr lang="en-US" sz="27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51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 cheval</a:t>
            </a:r>
            <a:r>
              <a:rPr lang="en-US" dirty="0"/>
              <a:t> (</a:t>
            </a:r>
            <a:r>
              <a:rPr lang="en-US" i="1" dirty="0"/>
              <a:t>Equus caballus</a:t>
            </a:r>
            <a:r>
              <a:rPr lang="en-US" dirty="0"/>
              <a:t>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2" y="2905919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396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5" y="407707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069802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693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chats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40615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8904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miley Face 3"/>
          <p:cNvSpPr/>
          <p:nvPr/>
        </p:nvSpPr>
        <p:spPr>
          <a:xfrm>
            <a:off x="1485007" y="1700808"/>
            <a:ext cx="1584176" cy="1368152"/>
          </a:xfrm>
          <a:prstGeom prst="smileyFace">
            <a:avLst/>
          </a:prstGeom>
          <a:solidFill>
            <a:srgbClr val="B9F7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2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982119"/>
            <a:ext cx="25908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525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56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Le monde des animaux</vt:lpstr>
      <vt:lpstr>Le chien – notre ami!</vt:lpstr>
      <vt:lpstr>Le cheval (Equus caballus)</vt:lpstr>
      <vt:lpstr>PowerPoint Presentation</vt:lpstr>
      <vt:lpstr>Les chats</vt:lpstr>
      <vt:lpstr>PowerPoint Presentation</vt:lpstr>
    </vt:vector>
  </TitlesOfParts>
  <Company>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8wr98ftbgs98yvcs9gvy</dc:title>
  <dc:creator>co</dc:creator>
  <cp:lastModifiedBy>admin</cp:lastModifiedBy>
  <cp:revision>9</cp:revision>
  <dcterms:created xsi:type="dcterms:W3CDTF">2015-04-30T14:06:18Z</dcterms:created>
  <dcterms:modified xsi:type="dcterms:W3CDTF">2024-11-06T05:38:05Z</dcterms:modified>
</cp:coreProperties>
</file>