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141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EBBE96-B9DD-445C-B688-F7084422102F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16AF351D-45C0-49DE-9EF3-FBF0B4CE17A7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/>
            <a:t>un</a:t>
          </a:r>
          <a:endParaRPr lang="ro-RO" dirty="0"/>
        </a:p>
      </dgm:t>
    </dgm:pt>
    <dgm:pt modelId="{B4244970-EED1-4BB6-84AC-F100C5004759}" type="parTrans" cxnId="{4183926E-5BCB-4D47-9F51-324055781F43}">
      <dgm:prSet/>
      <dgm:spPr/>
      <dgm:t>
        <a:bodyPr/>
        <a:lstStyle/>
        <a:p>
          <a:endParaRPr lang="ro-RO"/>
        </a:p>
      </dgm:t>
    </dgm:pt>
    <dgm:pt modelId="{7E817973-7596-404F-A7C6-9B7738BC2603}" type="sibTrans" cxnId="{4183926E-5BCB-4D47-9F51-324055781F43}">
      <dgm:prSet/>
      <dgm:spPr/>
      <dgm:t>
        <a:bodyPr/>
        <a:lstStyle/>
        <a:p>
          <a:endParaRPr lang="ro-RO"/>
        </a:p>
      </dgm:t>
    </dgm:pt>
    <dgm:pt modelId="{72E02DB3-9E61-48B8-BC67-F7A078D826C7}">
      <dgm:prSet phldrT="[Text]"/>
      <dgm:spPr>
        <a:solidFill>
          <a:srgbClr val="FFC000"/>
        </a:solidFill>
      </dgm:spPr>
      <dgm:t>
        <a:bodyPr/>
        <a:lstStyle/>
        <a:p>
          <a:r>
            <a:rPr lang="ro-RO" dirty="0">
              <a:sym typeface="Symbol" panose="05050102010706020507" pitchFamily="18" charset="2"/>
            </a:rPr>
            <a:t></a:t>
          </a:r>
          <a:r>
            <a:rPr lang="az-Cyrl-AZ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ДИН</a:t>
          </a:r>
          <a:endParaRPr lang="ro-RO" dirty="0"/>
        </a:p>
      </dgm:t>
    </dgm:pt>
    <dgm:pt modelId="{A94540FE-041E-4A89-812D-5B3152E3B8FA}" type="parTrans" cxnId="{F39F8248-FC7D-4935-9F5F-036D27FA9F5D}">
      <dgm:prSet/>
      <dgm:spPr/>
      <dgm:t>
        <a:bodyPr/>
        <a:lstStyle/>
        <a:p>
          <a:endParaRPr lang="ro-RO"/>
        </a:p>
      </dgm:t>
    </dgm:pt>
    <dgm:pt modelId="{2981696E-95F0-4622-81F8-601D46CC0517}" type="sibTrans" cxnId="{F39F8248-FC7D-4935-9F5F-036D27FA9F5D}">
      <dgm:prSet/>
      <dgm:spPr/>
      <dgm:t>
        <a:bodyPr/>
        <a:lstStyle/>
        <a:p>
          <a:endParaRPr lang="ro-RO"/>
        </a:p>
      </dgm:t>
    </dgm:pt>
    <dgm:pt modelId="{4C17C964-CB2C-4FA3-B94B-2C2D8BE7531D}">
      <dgm:prSet phldrT="[Text]"/>
      <dgm:spPr>
        <a:solidFill>
          <a:srgbClr val="00B050"/>
        </a:solidFill>
      </dgm:spPr>
      <dgm:t>
        <a:bodyPr/>
        <a:lstStyle/>
        <a:p>
          <a:r>
            <a:rPr lang="ro-RO" dirty="0">
              <a:sym typeface="Symbol" panose="05050102010706020507" pitchFamily="18" charset="2"/>
            </a:rPr>
            <a:t></a:t>
          </a:r>
          <a:endParaRPr lang="ro-RO" dirty="0"/>
        </a:p>
      </dgm:t>
    </dgm:pt>
    <dgm:pt modelId="{85739512-BDF5-41F5-8F32-2070A18F60A9}" type="parTrans" cxnId="{8055D5E6-8333-4CC4-A231-38E19E79E40F}">
      <dgm:prSet/>
      <dgm:spPr/>
      <dgm:t>
        <a:bodyPr/>
        <a:lstStyle/>
        <a:p>
          <a:endParaRPr lang="ro-RO"/>
        </a:p>
      </dgm:t>
    </dgm:pt>
    <dgm:pt modelId="{6C95E341-0E83-44B9-87BF-102E8C8B42D7}" type="sibTrans" cxnId="{8055D5E6-8333-4CC4-A231-38E19E79E40F}">
      <dgm:prSet/>
      <dgm:spPr/>
      <dgm:t>
        <a:bodyPr/>
        <a:lstStyle/>
        <a:p>
          <a:endParaRPr lang="ro-RO"/>
        </a:p>
      </dgm:t>
    </dgm:pt>
    <dgm:pt modelId="{EB9B65D5-B8BB-4DD4-A013-620476054848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one</a:t>
          </a:r>
          <a:endParaRPr lang="ro-RO" dirty="0"/>
        </a:p>
      </dgm:t>
    </dgm:pt>
    <dgm:pt modelId="{5CE4C89D-CB26-479B-B11D-0D8485AC3578}" type="parTrans" cxnId="{F83EDF77-308A-4DED-A6C3-A653296BADB6}">
      <dgm:prSet/>
      <dgm:spPr/>
      <dgm:t>
        <a:bodyPr/>
        <a:lstStyle/>
        <a:p>
          <a:endParaRPr lang="ro-RO"/>
        </a:p>
      </dgm:t>
    </dgm:pt>
    <dgm:pt modelId="{08CCB16D-4390-4303-8496-0369B1966BC7}" type="sibTrans" cxnId="{F83EDF77-308A-4DED-A6C3-A653296BADB6}">
      <dgm:prSet/>
      <dgm:spPr/>
      <dgm:t>
        <a:bodyPr/>
        <a:lstStyle/>
        <a:p>
          <a:endParaRPr lang="ro-RO"/>
        </a:p>
      </dgm:t>
    </dgm:pt>
    <dgm:pt modelId="{E451F6CE-8ADD-4131-AA18-78CF50BB3A08}" type="pres">
      <dgm:prSet presAssocID="{73EBBE96-B9DD-445C-B688-F7084422102F}" presName="compositeShape" presStyleCnt="0">
        <dgm:presLayoutVars>
          <dgm:chMax val="9"/>
          <dgm:dir/>
          <dgm:resizeHandles val="exact"/>
        </dgm:presLayoutVars>
      </dgm:prSet>
      <dgm:spPr/>
    </dgm:pt>
    <dgm:pt modelId="{95E9048E-B56D-4734-A92C-CACC7FB9C5E1}" type="pres">
      <dgm:prSet presAssocID="{73EBBE96-B9DD-445C-B688-F7084422102F}" presName="triangle1" presStyleLbl="node1" presStyleIdx="0" presStyleCnt="4">
        <dgm:presLayoutVars>
          <dgm:bulletEnabled val="1"/>
        </dgm:presLayoutVars>
      </dgm:prSet>
      <dgm:spPr/>
    </dgm:pt>
    <dgm:pt modelId="{A5087C5A-85CC-4F1D-91B4-1B64D739DC3C}" type="pres">
      <dgm:prSet presAssocID="{73EBBE96-B9DD-445C-B688-F7084422102F}" presName="triangle2" presStyleLbl="node1" presStyleIdx="1" presStyleCnt="4">
        <dgm:presLayoutVars>
          <dgm:bulletEnabled val="1"/>
        </dgm:presLayoutVars>
      </dgm:prSet>
      <dgm:spPr/>
    </dgm:pt>
    <dgm:pt modelId="{0CC41FA0-0624-4E50-8489-BD58386A5B2C}" type="pres">
      <dgm:prSet presAssocID="{73EBBE96-B9DD-445C-B688-F7084422102F}" presName="triangle3" presStyleLbl="node1" presStyleIdx="2" presStyleCnt="4">
        <dgm:presLayoutVars>
          <dgm:bulletEnabled val="1"/>
        </dgm:presLayoutVars>
      </dgm:prSet>
      <dgm:spPr/>
    </dgm:pt>
    <dgm:pt modelId="{A2ADD15F-3A9C-4B09-A212-87B457841D18}" type="pres">
      <dgm:prSet presAssocID="{73EBBE96-B9DD-445C-B688-F7084422102F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F39F8248-FC7D-4935-9F5F-036D27FA9F5D}" srcId="{73EBBE96-B9DD-445C-B688-F7084422102F}" destId="{72E02DB3-9E61-48B8-BC67-F7A078D826C7}" srcOrd="1" destOrd="0" parTransId="{A94540FE-041E-4A89-812D-5B3152E3B8FA}" sibTransId="{2981696E-95F0-4622-81F8-601D46CC0517}"/>
    <dgm:cxn modelId="{4183926E-5BCB-4D47-9F51-324055781F43}" srcId="{73EBBE96-B9DD-445C-B688-F7084422102F}" destId="{16AF351D-45C0-49DE-9EF3-FBF0B4CE17A7}" srcOrd="0" destOrd="0" parTransId="{B4244970-EED1-4BB6-84AC-F100C5004759}" sibTransId="{7E817973-7596-404F-A7C6-9B7738BC2603}"/>
    <dgm:cxn modelId="{70D77777-69E3-43E4-B979-8A8C8F3F8207}" type="presOf" srcId="{73EBBE96-B9DD-445C-B688-F7084422102F}" destId="{E451F6CE-8ADD-4131-AA18-78CF50BB3A08}" srcOrd="0" destOrd="0" presId="urn:microsoft.com/office/officeart/2005/8/layout/pyramid4"/>
    <dgm:cxn modelId="{F83EDF77-308A-4DED-A6C3-A653296BADB6}" srcId="{73EBBE96-B9DD-445C-B688-F7084422102F}" destId="{EB9B65D5-B8BB-4DD4-A013-620476054848}" srcOrd="3" destOrd="0" parTransId="{5CE4C89D-CB26-479B-B11D-0D8485AC3578}" sibTransId="{08CCB16D-4390-4303-8496-0369B1966BC7}"/>
    <dgm:cxn modelId="{A7A56D89-7D44-4709-96C6-990ADA4DAF44}" type="presOf" srcId="{EB9B65D5-B8BB-4DD4-A013-620476054848}" destId="{A2ADD15F-3A9C-4B09-A212-87B457841D18}" srcOrd="0" destOrd="0" presId="urn:microsoft.com/office/officeart/2005/8/layout/pyramid4"/>
    <dgm:cxn modelId="{510B6B94-9C6C-4244-B894-3CBB8442ACCC}" type="presOf" srcId="{72E02DB3-9E61-48B8-BC67-F7A078D826C7}" destId="{A5087C5A-85CC-4F1D-91B4-1B64D739DC3C}" srcOrd="0" destOrd="0" presId="urn:microsoft.com/office/officeart/2005/8/layout/pyramid4"/>
    <dgm:cxn modelId="{9B697DB1-F13A-41C1-998B-0FCCB96858E6}" type="presOf" srcId="{16AF351D-45C0-49DE-9EF3-FBF0B4CE17A7}" destId="{95E9048E-B56D-4734-A92C-CACC7FB9C5E1}" srcOrd="0" destOrd="0" presId="urn:microsoft.com/office/officeart/2005/8/layout/pyramid4"/>
    <dgm:cxn modelId="{150457E6-5B9E-4438-8F2E-A1DA73746C03}" type="presOf" srcId="{4C17C964-CB2C-4FA3-B94B-2C2D8BE7531D}" destId="{0CC41FA0-0624-4E50-8489-BD58386A5B2C}" srcOrd="0" destOrd="0" presId="urn:microsoft.com/office/officeart/2005/8/layout/pyramid4"/>
    <dgm:cxn modelId="{8055D5E6-8333-4CC4-A231-38E19E79E40F}" srcId="{73EBBE96-B9DD-445C-B688-F7084422102F}" destId="{4C17C964-CB2C-4FA3-B94B-2C2D8BE7531D}" srcOrd="2" destOrd="0" parTransId="{85739512-BDF5-41F5-8F32-2070A18F60A9}" sibTransId="{6C95E341-0E83-44B9-87BF-102E8C8B42D7}"/>
    <dgm:cxn modelId="{15BCF8C6-D499-43E4-80E5-A17499891FE5}" type="presParOf" srcId="{E451F6CE-8ADD-4131-AA18-78CF50BB3A08}" destId="{95E9048E-B56D-4734-A92C-CACC7FB9C5E1}" srcOrd="0" destOrd="0" presId="urn:microsoft.com/office/officeart/2005/8/layout/pyramid4"/>
    <dgm:cxn modelId="{67A36F8C-0CFF-4E30-B2D1-25D4A335D1C6}" type="presParOf" srcId="{E451F6CE-8ADD-4131-AA18-78CF50BB3A08}" destId="{A5087C5A-85CC-4F1D-91B4-1B64D739DC3C}" srcOrd="1" destOrd="0" presId="urn:microsoft.com/office/officeart/2005/8/layout/pyramid4"/>
    <dgm:cxn modelId="{43469A73-BEEB-4BEB-A646-431806C2380D}" type="presParOf" srcId="{E451F6CE-8ADD-4131-AA18-78CF50BB3A08}" destId="{0CC41FA0-0624-4E50-8489-BD58386A5B2C}" srcOrd="2" destOrd="0" presId="urn:microsoft.com/office/officeart/2005/8/layout/pyramid4"/>
    <dgm:cxn modelId="{AC23BE94-475B-47FA-9A36-512281BA1298}" type="presParOf" srcId="{E451F6CE-8ADD-4131-AA18-78CF50BB3A08}" destId="{A2ADD15F-3A9C-4B09-A212-87B457841D1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9048E-B56D-4734-A92C-CACC7FB9C5E1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un</a:t>
          </a:r>
          <a:endParaRPr lang="ro-RO" sz="2500" kern="1200" dirty="0"/>
        </a:p>
      </dsp:txBody>
      <dsp:txXfrm>
        <a:off x="3549054" y="1131491"/>
        <a:ext cx="1131491" cy="1131490"/>
      </dsp:txXfrm>
    </dsp:sp>
    <dsp:sp modelId="{A5087C5A-85CC-4F1D-91B4-1B64D739DC3C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500" kern="1200" dirty="0">
              <a:sym typeface="Symbol" panose="05050102010706020507" pitchFamily="18" charset="2"/>
            </a:rPr>
            <a:t></a:t>
          </a:r>
          <a:r>
            <a:rPr lang="az-Cyrl-AZ" sz="25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ДИН</a:t>
          </a:r>
          <a:endParaRPr lang="ro-RO" sz="2500" kern="1200" dirty="0"/>
        </a:p>
      </dsp:txBody>
      <dsp:txXfrm>
        <a:off x="2417563" y="3394472"/>
        <a:ext cx="1131491" cy="1131490"/>
      </dsp:txXfrm>
    </dsp:sp>
    <dsp:sp modelId="{0CC41FA0-0624-4E50-8489-BD58386A5B2C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500" kern="1200" dirty="0">
              <a:sym typeface="Symbol" panose="05050102010706020507" pitchFamily="18" charset="2"/>
            </a:rPr>
            <a:t></a:t>
          </a:r>
          <a:endParaRPr lang="ro-RO" sz="2500" kern="1200" dirty="0"/>
        </a:p>
      </dsp:txBody>
      <dsp:txXfrm rot="10800000">
        <a:off x="3549054" y="2262981"/>
        <a:ext cx="1131491" cy="1131490"/>
      </dsp:txXfrm>
    </dsp:sp>
    <dsp:sp modelId="{A2ADD15F-3A9C-4B09-A212-87B457841D18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one</a:t>
          </a:r>
          <a:endParaRPr lang="ro-RO" sz="2500" kern="1200" dirty="0"/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B2D0-8385-461C-9335-B4D0B614DE3F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D8705-5B16-4D35-9F29-C3C3CBEBDC6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3468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793E5-8354-FEA2-FE9A-24040394B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95266-9984-C25E-3D21-C5BFA1F3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91790C-ADD9-5033-3255-B52D6549485B}"/>
              </a:ext>
            </a:extLst>
          </p:cNvPr>
          <p:cNvSpPr txBox="1"/>
          <p:nvPr/>
        </p:nvSpPr>
        <p:spPr>
          <a:xfrm>
            <a:off x="5148064" y="152310"/>
            <a:ext cx="3616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B9F7F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Compétences 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88E77-343B-33C9-48E0-C9183BC3D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66A9D-B39B-3042-6DDB-1A83041B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F3C07-7690-D1BF-3FC8-0D3AA2CD3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3113BC3-A43C-D62E-1891-A112A5E8AF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8720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DBC57-F8FA-6EF7-8AC5-A290061BC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E38EB-4EE4-7F7B-505D-99771CF20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441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B8097-0D87-65EE-A0CE-B1589465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74760-9FA2-19D3-C646-C55AD9314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888603-0819-C8A2-712F-C2D53AD33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CFD38-4CE3-649E-8E3B-115A9F0FF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F68506-74AE-C816-EC0A-3E0E2D79B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7EDD6-0981-20A4-0B09-69D7075F9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64C0BA-67E3-030F-C15C-A55EFBF1B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203F36-0938-5D71-671A-60CA0DB39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33018F75-DABC-73FE-C849-8738540DC792}"/>
              </a:ext>
            </a:extLst>
          </p:cNvPr>
          <p:cNvSpPr/>
          <p:nvPr/>
        </p:nvSpPr>
        <p:spPr>
          <a:xfrm>
            <a:off x="3167844" y="692696"/>
            <a:ext cx="2808312" cy="1656184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Animaux </a:t>
            </a:r>
            <a:endParaRPr lang="en-US" dirty="0"/>
          </a:p>
          <a:p>
            <a:pPr algn="ctr"/>
            <a:r>
              <a:rPr lang="ro-RO" dirty="0"/>
              <a:t>domestiques</a:t>
            </a:r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79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10</cp:revision>
  <dcterms:created xsi:type="dcterms:W3CDTF">2015-04-30T14:06:18Z</dcterms:created>
  <dcterms:modified xsi:type="dcterms:W3CDTF">2024-11-06T10:53:35Z</dcterms:modified>
</cp:coreProperties>
</file>