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D63F544-FEA3-49A0-A73A-36FCDC8A3707}">
          <p14:sldIdLst>
            <p14:sldId id="256"/>
            <p14:sldId id="257"/>
          </p14:sldIdLst>
        </p14:section>
        <p14:section name="wefwdf" id="{058E35B8-A090-4339-A1A0-3E2647EA845A}">
          <p14:sldIdLst>
            <p14:sldId id="262"/>
            <p14:sldId id="258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BE4932-E221-4D79-B311-7B8EE2C87292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57E15F66-3F31-41F3-B449-3D89E07D56D3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43875223-5FB2-465A-ABB5-160FCFFA02B1}" type="parTrans" cxnId="{9C0367BB-AF15-4016-848E-6EE09F61D5BD}">
      <dgm:prSet/>
      <dgm:spPr/>
      <dgm:t>
        <a:bodyPr/>
        <a:lstStyle/>
        <a:p>
          <a:endParaRPr lang="ro-RO"/>
        </a:p>
      </dgm:t>
    </dgm:pt>
    <dgm:pt modelId="{766ABE86-8BC6-41C4-98B6-B81C004D03EB}" type="sibTrans" cxnId="{9C0367BB-AF15-4016-848E-6EE09F61D5BD}">
      <dgm:prSet/>
      <dgm:spPr/>
      <dgm:t>
        <a:bodyPr/>
        <a:lstStyle/>
        <a:p>
          <a:endParaRPr lang="ro-RO"/>
        </a:p>
      </dgm:t>
    </dgm:pt>
    <dgm:pt modelId="{EB918A26-3A01-4AC0-A998-563F9928F7BF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07D977-F3E0-464E-959B-83FE8466D470}" type="parTrans" cxnId="{4FD3E123-C505-4369-AC29-60C2B151A0EC}">
      <dgm:prSet/>
      <dgm:spPr/>
      <dgm:t>
        <a:bodyPr/>
        <a:lstStyle/>
        <a:p>
          <a:endParaRPr lang="ro-RO"/>
        </a:p>
      </dgm:t>
    </dgm:pt>
    <dgm:pt modelId="{4A4C927A-C866-49C0-9E00-FF6E2F214E60}" type="sibTrans" cxnId="{4FD3E123-C505-4369-AC29-60C2B151A0EC}">
      <dgm:prSet/>
      <dgm:spPr/>
      <dgm:t>
        <a:bodyPr/>
        <a:lstStyle/>
        <a:p>
          <a:endParaRPr lang="ro-RO"/>
        </a:p>
      </dgm:t>
    </dgm:pt>
    <dgm:pt modelId="{75266581-B10F-44FA-AAB8-C744A608A329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 err="1">
              <a:latin typeface="Symbol" panose="05050102010706020507" pitchFamily="18" charset="2"/>
            </a:rPr>
            <a:t>eua</a:t>
          </a:r>
          <a:endParaRPr lang="ro-RO" dirty="0">
            <a:latin typeface="Symbol" panose="05050102010706020507" pitchFamily="18" charset="2"/>
          </a:endParaRPr>
        </a:p>
      </dgm:t>
    </dgm:pt>
    <dgm:pt modelId="{CEDF70F2-168D-463D-A17F-6751E0ECCA00}" type="parTrans" cxnId="{407E9B97-FB51-4134-B594-360D4C37D62B}">
      <dgm:prSet/>
      <dgm:spPr/>
      <dgm:t>
        <a:bodyPr/>
        <a:lstStyle/>
        <a:p>
          <a:endParaRPr lang="ro-RO"/>
        </a:p>
      </dgm:t>
    </dgm:pt>
    <dgm:pt modelId="{E5CE373C-B884-4616-8633-7AEF13E7DB29}" type="sibTrans" cxnId="{407E9B97-FB51-4134-B594-360D4C37D62B}">
      <dgm:prSet/>
      <dgm:spPr/>
      <dgm:t>
        <a:bodyPr/>
        <a:lstStyle/>
        <a:p>
          <a:endParaRPr lang="ro-RO"/>
        </a:p>
      </dgm:t>
    </dgm:pt>
    <dgm:pt modelId="{01EA0514-8E6B-4FF7-81DB-9E853B770BD0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/>
            <a:t>one</a:t>
          </a:r>
          <a:endParaRPr lang="ro-RO" dirty="0"/>
        </a:p>
      </dgm:t>
    </dgm:pt>
    <dgm:pt modelId="{E6B4DA9E-2EC2-4B03-A586-413A533099E4}" type="parTrans" cxnId="{A379641E-6F36-4199-A433-A40A790C80C3}">
      <dgm:prSet/>
      <dgm:spPr/>
      <dgm:t>
        <a:bodyPr/>
        <a:lstStyle/>
        <a:p>
          <a:endParaRPr lang="ro-RO"/>
        </a:p>
      </dgm:t>
    </dgm:pt>
    <dgm:pt modelId="{577342F2-DA45-4D62-A149-41780C387CF3}" type="sibTrans" cxnId="{A379641E-6F36-4199-A433-A40A790C80C3}">
      <dgm:prSet/>
      <dgm:spPr/>
      <dgm:t>
        <a:bodyPr/>
        <a:lstStyle/>
        <a:p>
          <a:endParaRPr lang="ro-RO"/>
        </a:p>
      </dgm:t>
    </dgm:pt>
    <dgm:pt modelId="{1D77840B-3EC2-40E2-92DF-AA3A0D0F6338}" type="pres">
      <dgm:prSet presAssocID="{BCBE4932-E221-4D79-B311-7B8EE2C87292}" presName="compositeShape" presStyleCnt="0">
        <dgm:presLayoutVars>
          <dgm:chMax val="9"/>
          <dgm:dir/>
          <dgm:resizeHandles val="exact"/>
        </dgm:presLayoutVars>
      </dgm:prSet>
      <dgm:spPr/>
    </dgm:pt>
    <dgm:pt modelId="{3532E600-316C-4681-9D1D-BCC5226753AC}" type="pres">
      <dgm:prSet presAssocID="{BCBE4932-E221-4D79-B311-7B8EE2C87292}" presName="triangle1" presStyleLbl="node1" presStyleIdx="0" presStyleCnt="4">
        <dgm:presLayoutVars>
          <dgm:bulletEnabled val="1"/>
        </dgm:presLayoutVars>
      </dgm:prSet>
      <dgm:spPr/>
    </dgm:pt>
    <dgm:pt modelId="{96F0A96F-BFB1-4AA2-9E3A-D558A931C763}" type="pres">
      <dgm:prSet presAssocID="{BCBE4932-E221-4D79-B311-7B8EE2C87292}" presName="triangle2" presStyleLbl="node1" presStyleIdx="1" presStyleCnt="4">
        <dgm:presLayoutVars>
          <dgm:bulletEnabled val="1"/>
        </dgm:presLayoutVars>
      </dgm:prSet>
      <dgm:spPr/>
    </dgm:pt>
    <dgm:pt modelId="{039FFA87-F944-4FBA-9271-A10CC9586B0B}" type="pres">
      <dgm:prSet presAssocID="{BCBE4932-E221-4D79-B311-7B8EE2C87292}" presName="triangle3" presStyleLbl="node1" presStyleIdx="2" presStyleCnt="4">
        <dgm:presLayoutVars>
          <dgm:bulletEnabled val="1"/>
        </dgm:presLayoutVars>
      </dgm:prSet>
      <dgm:spPr/>
    </dgm:pt>
    <dgm:pt modelId="{1CB2081C-A9E5-45DB-BCF1-EFA0C5400776}" type="pres">
      <dgm:prSet presAssocID="{BCBE4932-E221-4D79-B311-7B8EE2C87292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17759904-28FB-430E-A129-07A6AEE17AEE}" type="presOf" srcId="{57E15F66-3F31-41F3-B449-3D89E07D56D3}" destId="{3532E600-316C-4681-9D1D-BCC5226753AC}" srcOrd="0" destOrd="0" presId="urn:microsoft.com/office/officeart/2005/8/layout/pyramid4"/>
    <dgm:cxn modelId="{F1F0F118-2689-4A4C-AC32-8DE9465B5ECA}" type="presOf" srcId="{EB918A26-3A01-4AC0-A998-563F9928F7BF}" destId="{96F0A96F-BFB1-4AA2-9E3A-D558A931C763}" srcOrd="0" destOrd="0" presId="urn:microsoft.com/office/officeart/2005/8/layout/pyramid4"/>
    <dgm:cxn modelId="{A379641E-6F36-4199-A433-A40A790C80C3}" srcId="{BCBE4932-E221-4D79-B311-7B8EE2C87292}" destId="{01EA0514-8E6B-4FF7-81DB-9E853B770BD0}" srcOrd="3" destOrd="0" parTransId="{E6B4DA9E-2EC2-4B03-A586-413A533099E4}" sibTransId="{577342F2-DA45-4D62-A149-41780C387CF3}"/>
    <dgm:cxn modelId="{4FD3E123-C505-4369-AC29-60C2B151A0EC}" srcId="{BCBE4932-E221-4D79-B311-7B8EE2C87292}" destId="{EB918A26-3A01-4AC0-A998-563F9928F7BF}" srcOrd="1" destOrd="0" parTransId="{AC07D977-F3E0-464E-959B-83FE8466D470}" sibTransId="{4A4C927A-C866-49C0-9E00-FF6E2F214E60}"/>
    <dgm:cxn modelId="{C6EB9F59-624D-48A1-BAB2-22D5876A813F}" type="presOf" srcId="{75266581-B10F-44FA-AAB8-C744A608A329}" destId="{039FFA87-F944-4FBA-9271-A10CC9586B0B}" srcOrd="0" destOrd="0" presId="urn:microsoft.com/office/officeart/2005/8/layout/pyramid4"/>
    <dgm:cxn modelId="{407E9B97-FB51-4134-B594-360D4C37D62B}" srcId="{BCBE4932-E221-4D79-B311-7B8EE2C87292}" destId="{75266581-B10F-44FA-AAB8-C744A608A329}" srcOrd="2" destOrd="0" parTransId="{CEDF70F2-168D-463D-A17F-6751E0ECCA00}" sibTransId="{E5CE373C-B884-4616-8633-7AEF13E7DB29}"/>
    <dgm:cxn modelId="{9C0367BB-AF15-4016-848E-6EE09F61D5BD}" srcId="{BCBE4932-E221-4D79-B311-7B8EE2C87292}" destId="{57E15F66-3F31-41F3-B449-3D89E07D56D3}" srcOrd="0" destOrd="0" parTransId="{43875223-5FB2-465A-ABB5-160FCFFA02B1}" sibTransId="{766ABE86-8BC6-41C4-98B6-B81C004D03EB}"/>
    <dgm:cxn modelId="{AD44D7C7-2732-48E8-A794-87C48BB34E27}" type="presOf" srcId="{BCBE4932-E221-4D79-B311-7B8EE2C87292}" destId="{1D77840B-3EC2-40E2-92DF-AA3A0D0F6338}" srcOrd="0" destOrd="0" presId="urn:microsoft.com/office/officeart/2005/8/layout/pyramid4"/>
    <dgm:cxn modelId="{79D95FF9-6D4F-4300-9718-2371D4757826}" type="presOf" srcId="{01EA0514-8E6B-4FF7-81DB-9E853B770BD0}" destId="{1CB2081C-A9E5-45DB-BCF1-EFA0C5400776}" srcOrd="0" destOrd="0" presId="urn:microsoft.com/office/officeart/2005/8/layout/pyramid4"/>
    <dgm:cxn modelId="{9F680B7F-F9BB-4EFC-9033-2F15F1CA66B8}" type="presParOf" srcId="{1D77840B-3EC2-40E2-92DF-AA3A0D0F6338}" destId="{3532E600-316C-4681-9D1D-BCC5226753AC}" srcOrd="0" destOrd="0" presId="urn:microsoft.com/office/officeart/2005/8/layout/pyramid4"/>
    <dgm:cxn modelId="{41358BF4-5256-477A-BA7F-AA0E3EDBF79A}" type="presParOf" srcId="{1D77840B-3EC2-40E2-92DF-AA3A0D0F6338}" destId="{96F0A96F-BFB1-4AA2-9E3A-D558A931C763}" srcOrd="1" destOrd="0" presId="urn:microsoft.com/office/officeart/2005/8/layout/pyramid4"/>
    <dgm:cxn modelId="{22A1B1FF-542E-4723-AA45-EE06935A6889}" type="presParOf" srcId="{1D77840B-3EC2-40E2-92DF-AA3A0D0F6338}" destId="{039FFA87-F944-4FBA-9271-A10CC9586B0B}" srcOrd="2" destOrd="0" presId="urn:microsoft.com/office/officeart/2005/8/layout/pyramid4"/>
    <dgm:cxn modelId="{C114025B-E58B-45CB-9C38-11577AE2D811}" type="presParOf" srcId="{1D77840B-3EC2-40E2-92DF-AA3A0D0F6338}" destId="{1CB2081C-A9E5-45DB-BCF1-EFA0C5400776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2E600-316C-4681-9D1D-BCC5226753AC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</a:t>
          </a:r>
          <a:endParaRPr lang="ro-RO" sz="2800" kern="1200" dirty="0"/>
        </a:p>
      </dsp:txBody>
      <dsp:txXfrm>
        <a:off x="2540000" y="1016000"/>
        <a:ext cx="1016000" cy="1016000"/>
      </dsp:txXfrm>
    </dsp:sp>
    <dsp:sp modelId="{96F0A96F-BFB1-4AA2-9E3A-D558A931C763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8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4000" y="3048000"/>
        <a:ext cx="1016000" cy="1016000"/>
      </dsp:txXfrm>
    </dsp:sp>
    <dsp:sp modelId="{039FFA87-F944-4FBA-9271-A10CC9586B0B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Symbol" panose="05050102010706020507" pitchFamily="18" charset="2"/>
            </a:rPr>
            <a:t>eua</a:t>
          </a:r>
          <a:endParaRPr lang="ro-RO" sz="2800" kern="1200" dirty="0">
            <a:latin typeface="Symbol" panose="05050102010706020507" pitchFamily="18" charset="2"/>
          </a:endParaRPr>
        </a:p>
      </dsp:txBody>
      <dsp:txXfrm rot="10800000">
        <a:off x="2540000" y="2032000"/>
        <a:ext cx="1016000" cy="1016000"/>
      </dsp:txXfrm>
    </dsp:sp>
    <dsp:sp modelId="{1CB2081C-A9E5-45DB-BCF1-EFA0C5400776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one</a:t>
          </a:r>
          <a:endParaRPr lang="ro-RO" sz="2800" kern="1200" dirty="0"/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EF6D7-E017-46D7-829B-B22B510661AF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47CA5-AE85-489F-8514-453ADF443A2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7891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547DD-D001-4A2B-9FE9-4AE0FB3EEEB7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70D5-2C57-4519-AF91-35D7983862BE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FBF-006D-4D97-825D-4D8A4277B5A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136C-3B91-4C24-BB99-925247B6168E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08DE-11F6-47D3-BA15-727FEFA1A231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4A4AE-ECC4-49D3-BB44-B0DAD6C924C9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BC83-7D8F-48FF-A6E4-59C4A2206808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D2C6A-69A7-4064-BF6F-32C41B6971F6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F9B51-4A1C-4927-8DB9-7EA0867DCB77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915-CB05-4A73-9ABC-598B2068BAD8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174-06A7-4F94-8FD1-63A81638B2D4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BE81D-2AF9-47D8-B810-5D4C495813EE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      </a:t>
            </a: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Les 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0CDFD-9634-4B87-9552-1468F427D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C821-DE7A-419E-A07E-5C439793477F}" type="datetime1">
              <a:rPr lang="en-US" smtClean="0"/>
              <a:t>11/6/2024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BBD233-C2F4-4B53-A21F-D129A4049E8B}"/>
              </a:ext>
            </a:extLst>
          </p:cNvPr>
          <p:cNvSpPr txBox="1"/>
          <p:nvPr/>
        </p:nvSpPr>
        <p:spPr>
          <a:xfrm>
            <a:off x="4596864" y="376278"/>
            <a:ext cx="3528392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Competences 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numeriques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2CCDFE-D8DE-41D7-AB66-DAC179837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01BC-A4EC-42C5-AA62-AB8C21106627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7B8AB-B43E-4FEB-B127-1403503DE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136C-3B91-4C24-BB99-925247B6168E}" type="datetime1">
              <a:rPr lang="en-US" smtClean="0"/>
              <a:t>11/6/2024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15F92F6-6EED-40DA-997A-9020E2C495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009822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631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4CC9A-05DE-431A-846A-D6B6625D3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CAB2-EDBB-4645-AC4A-E840FA3E32F5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2A5794-7958-4FE0-B9AA-16E58CCF0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EA29-3DB9-4E73-8CE4-E2CF8E92C3D0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A019E-0DF6-412C-9282-8AD6A34C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AA4C-C929-4196-A5A9-D6A0076FD969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D9CC0F-61D4-4DF4-A070-E3A470AA8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B29C-DC79-4950-AEBE-FCF8DCFA15C6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7D69385F-2F9C-4B24-BB4D-5EBE2FA39B43}"/>
              </a:ext>
            </a:extLst>
          </p:cNvPr>
          <p:cNvSpPr/>
          <p:nvPr/>
        </p:nvSpPr>
        <p:spPr>
          <a:xfrm>
            <a:off x="323528" y="980728"/>
            <a:ext cx="2590800" cy="2736304"/>
          </a:xfrm>
          <a:prstGeom prst="star5">
            <a:avLst/>
          </a:prstGeom>
          <a:solidFill>
            <a:schemeClr val="accent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animale</a:t>
            </a:r>
            <a:endParaRPr lang="ro-RO" dirty="0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5E9A172F-A4EC-4854-97F2-3D473FF1A5E8}"/>
              </a:ext>
            </a:extLst>
          </p:cNvPr>
          <p:cNvSpPr/>
          <p:nvPr/>
        </p:nvSpPr>
        <p:spPr>
          <a:xfrm>
            <a:off x="4355976" y="260648"/>
            <a:ext cx="2590800" cy="2448272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3.33333E-6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74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13</cp:revision>
  <dcterms:created xsi:type="dcterms:W3CDTF">2015-04-30T14:06:18Z</dcterms:created>
  <dcterms:modified xsi:type="dcterms:W3CDTF">2024-11-06T10:53:30Z</dcterms:modified>
</cp:coreProperties>
</file>