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C9900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96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A2F91D-392C-4254-A680-0AD0C9A3DBB2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799EB794-23C0-4497-AF6B-258AD508BF34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84CEEAE9-E925-4064-B6E1-C69002861BBC}" type="parTrans" cxnId="{ED4BE03E-5E00-43A0-B756-44EBCA75F910}">
      <dgm:prSet/>
      <dgm:spPr/>
      <dgm:t>
        <a:bodyPr/>
        <a:lstStyle/>
        <a:p>
          <a:endParaRPr lang="ro-RO"/>
        </a:p>
      </dgm:t>
    </dgm:pt>
    <dgm:pt modelId="{79F7E4CD-BEAB-4C44-8B7C-40EE2F04339B}" type="sibTrans" cxnId="{ED4BE03E-5E00-43A0-B756-44EBCA75F910}">
      <dgm:prSet/>
      <dgm:spPr/>
      <dgm:t>
        <a:bodyPr/>
        <a:lstStyle/>
        <a:p>
          <a:endParaRPr lang="ro-RO"/>
        </a:p>
      </dgm:t>
    </dgm:pt>
    <dgm:pt modelId="{56152D66-A2D5-48FB-9403-388C24CAEF4A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982F8A-F269-4446-A3C1-1062AF80F990}" type="parTrans" cxnId="{CB30200B-805E-428C-9048-B307D2E9A692}">
      <dgm:prSet/>
      <dgm:spPr/>
      <dgm:t>
        <a:bodyPr/>
        <a:lstStyle/>
        <a:p>
          <a:endParaRPr lang="ro-RO"/>
        </a:p>
      </dgm:t>
    </dgm:pt>
    <dgm:pt modelId="{A83CBFAA-F7F0-4012-8D8E-309F49337C87}" type="sibTrans" cxnId="{CB30200B-805E-428C-9048-B307D2E9A692}">
      <dgm:prSet/>
      <dgm:spPr/>
      <dgm:t>
        <a:bodyPr/>
        <a:lstStyle/>
        <a:p>
          <a:endParaRPr lang="ro-RO"/>
        </a:p>
      </dgm:t>
    </dgm:pt>
    <dgm:pt modelId="{F908EFD6-8125-475B-97D2-FDA3E4281B8E}">
      <dgm:prSet phldrT="[Text]"/>
      <dgm:spPr/>
      <dgm:t>
        <a:bodyPr/>
        <a:lstStyle/>
        <a:p>
          <a:r>
            <a:rPr lang="ro-RO" dirty="0" err="1">
              <a:latin typeface="Symbol" panose="05050102010706020507" pitchFamily="18" charset="2"/>
            </a:rPr>
            <a:t>ena</a:t>
          </a:r>
          <a:endParaRPr lang="ro-RO" dirty="0">
            <a:latin typeface="Symbol" panose="05050102010706020507" pitchFamily="18" charset="2"/>
          </a:endParaRPr>
        </a:p>
      </dgm:t>
    </dgm:pt>
    <dgm:pt modelId="{5DD46333-A681-47E9-90A6-63E1D22B49BD}" type="parTrans" cxnId="{876F6644-D37A-4DA3-8776-04291549A78D}">
      <dgm:prSet/>
      <dgm:spPr/>
      <dgm:t>
        <a:bodyPr/>
        <a:lstStyle/>
        <a:p>
          <a:endParaRPr lang="ro-RO"/>
        </a:p>
      </dgm:t>
    </dgm:pt>
    <dgm:pt modelId="{82346A73-6B6E-4805-B1D3-311E8B85A3E8}" type="sibTrans" cxnId="{876F6644-D37A-4DA3-8776-04291549A78D}">
      <dgm:prSet/>
      <dgm:spPr/>
      <dgm:t>
        <a:bodyPr/>
        <a:lstStyle/>
        <a:p>
          <a:endParaRPr lang="ro-RO"/>
        </a:p>
      </dgm:t>
    </dgm:pt>
    <dgm:pt modelId="{8A82DC0D-FD50-4C82-A5B0-5E75D870A6DC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o-RO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EEF42D-D59F-4C3C-882F-B3C68F00DB20}" type="parTrans" cxnId="{7AA63BBB-3D7A-431B-A552-F10406D821CD}">
      <dgm:prSet/>
      <dgm:spPr/>
      <dgm:t>
        <a:bodyPr/>
        <a:lstStyle/>
        <a:p>
          <a:endParaRPr lang="ro-RO"/>
        </a:p>
      </dgm:t>
    </dgm:pt>
    <dgm:pt modelId="{69B0526E-F1B5-4639-934B-E1B7111DAAAC}" type="sibTrans" cxnId="{7AA63BBB-3D7A-431B-A552-F10406D821CD}">
      <dgm:prSet/>
      <dgm:spPr/>
      <dgm:t>
        <a:bodyPr/>
        <a:lstStyle/>
        <a:p>
          <a:endParaRPr lang="ro-RO"/>
        </a:p>
      </dgm:t>
    </dgm:pt>
    <dgm:pt modelId="{86A98378-7D50-4691-82EF-16BF0CD08861}" type="pres">
      <dgm:prSet presAssocID="{F1A2F91D-392C-4254-A680-0AD0C9A3DBB2}" presName="compositeShape" presStyleCnt="0">
        <dgm:presLayoutVars>
          <dgm:chMax val="9"/>
          <dgm:dir/>
          <dgm:resizeHandles val="exact"/>
        </dgm:presLayoutVars>
      </dgm:prSet>
      <dgm:spPr/>
    </dgm:pt>
    <dgm:pt modelId="{C384E0B2-E19D-4553-AE39-4F60ABDFA320}" type="pres">
      <dgm:prSet presAssocID="{F1A2F91D-392C-4254-A680-0AD0C9A3DBB2}" presName="triangle1" presStyleLbl="node1" presStyleIdx="0" presStyleCnt="4">
        <dgm:presLayoutVars>
          <dgm:bulletEnabled val="1"/>
        </dgm:presLayoutVars>
      </dgm:prSet>
      <dgm:spPr/>
    </dgm:pt>
    <dgm:pt modelId="{91DC8118-9DE8-41C9-97A2-E80F71CF6A19}" type="pres">
      <dgm:prSet presAssocID="{F1A2F91D-392C-4254-A680-0AD0C9A3DBB2}" presName="triangle2" presStyleLbl="node1" presStyleIdx="1" presStyleCnt="4">
        <dgm:presLayoutVars>
          <dgm:bulletEnabled val="1"/>
        </dgm:presLayoutVars>
      </dgm:prSet>
      <dgm:spPr/>
    </dgm:pt>
    <dgm:pt modelId="{DAF4E79A-6C93-4A6E-9B2F-4D69D5D1F0E1}" type="pres">
      <dgm:prSet presAssocID="{F1A2F91D-392C-4254-A680-0AD0C9A3DBB2}" presName="triangle3" presStyleLbl="node1" presStyleIdx="2" presStyleCnt="4">
        <dgm:presLayoutVars>
          <dgm:bulletEnabled val="1"/>
        </dgm:presLayoutVars>
      </dgm:prSet>
      <dgm:spPr/>
    </dgm:pt>
    <dgm:pt modelId="{CE1081E4-7556-450B-A55F-ED68000CEA57}" type="pres">
      <dgm:prSet presAssocID="{F1A2F91D-392C-4254-A680-0AD0C9A3DBB2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CB30200B-805E-428C-9048-B307D2E9A692}" srcId="{F1A2F91D-392C-4254-A680-0AD0C9A3DBB2}" destId="{56152D66-A2D5-48FB-9403-388C24CAEF4A}" srcOrd="1" destOrd="0" parTransId="{5C982F8A-F269-4446-A3C1-1062AF80F990}" sibTransId="{A83CBFAA-F7F0-4012-8D8E-309F49337C87}"/>
    <dgm:cxn modelId="{D8DE5A36-3962-440E-809D-3E6413528D36}" type="presOf" srcId="{F1A2F91D-392C-4254-A680-0AD0C9A3DBB2}" destId="{86A98378-7D50-4691-82EF-16BF0CD08861}" srcOrd="0" destOrd="0" presId="urn:microsoft.com/office/officeart/2005/8/layout/pyramid4"/>
    <dgm:cxn modelId="{ED4BE03E-5E00-43A0-B756-44EBCA75F910}" srcId="{F1A2F91D-392C-4254-A680-0AD0C9A3DBB2}" destId="{799EB794-23C0-4497-AF6B-258AD508BF34}" srcOrd="0" destOrd="0" parTransId="{84CEEAE9-E925-4064-B6E1-C69002861BBC}" sibTransId="{79F7E4CD-BEAB-4C44-8B7C-40EE2F04339B}"/>
    <dgm:cxn modelId="{876F6644-D37A-4DA3-8776-04291549A78D}" srcId="{F1A2F91D-392C-4254-A680-0AD0C9A3DBB2}" destId="{F908EFD6-8125-475B-97D2-FDA3E4281B8E}" srcOrd="2" destOrd="0" parTransId="{5DD46333-A681-47E9-90A6-63E1D22B49BD}" sibTransId="{82346A73-6B6E-4805-B1D3-311E8B85A3E8}"/>
    <dgm:cxn modelId="{E642087B-655E-4D18-947B-74B8B7075CF0}" type="presOf" srcId="{56152D66-A2D5-48FB-9403-388C24CAEF4A}" destId="{91DC8118-9DE8-41C9-97A2-E80F71CF6A19}" srcOrd="0" destOrd="0" presId="urn:microsoft.com/office/officeart/2005/8/layout/pyramid4"/>
    <dgm:cxn modelId="{FDF03689-3E05-46A5-8347-20CC58F1EEAF}" type="presOf" srcId="{799EB794-23C0-4497-AF6B-258AD508BF34}" destId="{C384E0B2-E19D-4553-AE39-4F60ABDFA320}" srcOrd="0" destOrd="0" presId="urn:microsoft.com/office/officeart/2005/8/layout/pyramid4"/>
    <dgm:cxn modelId="{AFEB5BA1-5F9E-431A-8013-45ACD605D31C}" type="presOf" srcId="{F908EFD6-8125-475B-97D2-FDA3E4281B8E}" destId="{DAF4E79A-6C93-4A6E-9B2F-4D69D5D1F0E1}" srcOrd="0" destOrd="0" presId="urn:microsoft.com/office/officeart/2005/8/layout/pyramid4"/>
    <dgm:cxn modelId="{7AA63BBB-3D7A-431B-A552-F10406D821CD}" srcId="{F1A2F91D-392C-4254-A680-0AD0C9A3DBB2}" destId="{8A82DC0D-FD50-4C82-A5B0-5E75D870A6DC}" srcOrd="3" destOrd="0" parTransId="{C6EEF42D-D59F-4C3C-882F-B3C68F00DB20}" sibTransId="{69B0526E-F1B5-4639-934B-E1B7111DAAAC}"/>
    <dgm:cxn modelId="{6FB404F8-473F-4368-8492-EEF3BE4CCF38}" type="presOf" srcId="{8A82DC0D-FD50-4C82-A5B0-5E75D870A6DC}" destId="{CE1081E4-7556-450B-A55F-ED68000CEA57}" srcOrd="0" destOrd="0" presId="urn:microsoft.com/office/officeart/2005/8/layout/pyramid4"/>
    <dgm:cxn modelId="{9326D0B5-DDC1-4869-AA54-0BDBB7D80524}" type="presParOf" srcId="{86A98378-7D50-4691-82EF-16BF0CD08861}" destId="{C384E0B2-E19D-4553-AE39-4F60ABDFA320}" srcOrd="0" destOrd="0" presId="urn:microsoft.com/office/officeart/2005/8/layout/pyramid4"/>
    <dgm:cxn modelId="{C7172C70-2143-4D9A-BFCF-0FBD34319FC1}" type="presParOf" srcId="{86A98378-7D50-4691-82EF-16BF0CD08861}" destId="{91DC8118-9DE8-41C9-97A2-E80F71CF6A19}" srcOrd="1" destOrd="0" presId="urn:microsoft.com/office/officeart/2005/8/layout/pyramid4"/>
    <dgm:cxn modelId="{ACAA697F-F049-48E0-96C0-632E69634ED5}" type="presParOf" srcId="{86A98378-7D50-4691-82EF-16BF0CD08861}" destId="{DAF4E79A-6C93-4A6E-9B2F-4D69D5D1F0E1}" srcOrd="2" destOrd="0" presId="urn:microsoft.com/office/officeart/2005/8/layout/pyramid4"/>
    <dgm:cxn modelId="{680D1852-A5D5-4E3D-9393-0112A8847DE4}" type="presParOf" srcId="{86A98378-7D50-4691-82EF-16BF0CD08861}" destId="{CE1081E4-7556-450B-A55F-ED68000CEA57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4E0B2-E19D-4553-AE39-4F60ABDFA320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3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2540000" y="1016000"/>
        <a:ext cx="1016000" cy="1016000"/>
      </dsp:txXfrm>
    </dsp:sp>
    <dsp:sp modelId="{91DC8118-9DE8-41C9-97A2-E80F71CF6A19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3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4000" y="3048000"/>
        <a:ext cx="1016000" cy="1016000"/>
      </dsp:txXfrm>
    </dsp:sp>
    <dsp:sp modelId="{DAF4E79A-6C93-4A6E-9B2F-4D69D5D1F0E1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300" kern="1200" dirty="0" err="1">
              <a:latin typeface="Symbol" panose="05050102010706020507" pitchFamily="18" charset="2"/>
            </a:rPr>
            <a:t>ena</a:t>
          </a:r>
          <a:endParaRPr lang="ro-RO" sz="2300" kern="1200" dirty="0">
            <a:latin typeface="Symbol" panose="05050102010706020507" pitchFamily="18" charset="2"/>
          </a:endParaRPr>
        </a:p>
      </dsp:txBody>
      <dsp:txXfrm rot="10800000">
        <a:off x="2540000" y="2032000"/>
        <a:ext cx="1016000" cy="1016000"/>
      </dsp:txXfrm>
    </dsp:sp>
    <dsp:sp modelId="{CE1081E4-7556-450B-A55F-ED68000CEA57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5CC85-27F7-41B7-8DE8-9880DF12FACB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9CDAC-9F48-468D-8BA3-C14D5429176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3016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3CBC-5244-467C-89B0-EF0793EA6C1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1D7DC-C9E4-464B-B1F3-F34CFC43DFD0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D9C9D-BF8D-4D23-955C-19764B3D309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4B33E-0870-409B-BECD-B45FEF33DBA8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B815-A7B3-4965-9786-CCFD325D7513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6AF7F-FDAC-435B-A15A-6D89747B6F18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0DC-25E9-4FBB-96C0-9A7AC90D9CF7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28A-0874-4FE9-ABB2-FDE496D0D8E2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F-FE0A-4BB1-A141-1DC7D2263F44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B8BF-89FD-482E-900A-B39D411FAE90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F3FB-7F4B-48A6-85F2-18F099ECA927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B2011-D7DD-4074-9E24-899DCCC837E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A1FA73-E5EC-479D-9FC8-EA2B7A47C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AE2F-9BF5-4B9F-A93D-28D6859074B7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7BC55-9FFF-44BA-B90D-079BC4F2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1CDCE3-3295-4B1E-95DB-893584239014}"/>
              </a:ext>
            </a:extLst>
          </p:cNvPr>
          <p:cNvSpPr txBox="1"/>
          <p:nvPr/>
        </p:nvSpPr>
        <p:spPr>
          <a:xfrm>
            <a:off x="5173216" y="5994"/>
            <a:ext cx="397078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2000" b="1" dirty="0" err="1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AC7D9-7206-480F-A1C8-E777E8C89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629B-E5F4-47CF-B24F-5BE28A97FFB3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6DCC0-82BB-43C8-8D4C-AE196FD15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B8B05-3AC5-46E0-9D96-A11D8A01D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D851-76BD-4B68-8969-0D118E8C40DF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9D40F0-A7E6-4FD3-97E4-305635A8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B565A4D-DE6E-4CCC-A7A9-5945B7DEE3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22352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0317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C4593B-6E06-4DD2-808C-9997A5498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3BFE-82A6-436F-A917-786B9023970A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C2921-2963-4E0D-9C30-7AEB5207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78B00B-F51A-43C7-975D-6564A7477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D68E7-2002-4BFE-8EBD-485A1F2279D7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28CA5-68DD-4281-937D-FC7670B3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937E84-3528-4C2D-8713-3129220E9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29EB-493F-4D5D-9189-59FE2D639807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7AE2F-A4BB-4E8F-8092-622209E1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9DEF51-85C7-4630-8334-894C044D8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484A-9BBA-4192-B575-88DA5E81B2CF}" type="datetime1">
              <a:rPr lang="ro-RO" smtClean="0">
                <a:solidFill>
                  <a:schemeClr val="tx1"/>
                </a:solidFill>
              </a:rPr>
              <a:t>06.11.2024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4D8EA4-11AA-4053-8C43-89528C05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015A0372-863E-4059-835F-135132E7CE79}"/>
              </a:ext>
            </a:extLst>
          </p:cNvPr>
          <p:cNvSpPr/>
          <p:nvPr/>
        </p:nvSpPr>
        <p:spPr>
          <a:xfrm>
            <a:off x="971600" y="1664804"/>
            <a:ext cx="2448272" cy="3528392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>
                <a:solidFill>
                  <a:sysClr val="windowText" lastClr="000000"/>
                </a:solidFill>
              </a:rPr>
              <a:t>Animaux</a:t>
            </a:r>
            <a:r>
              <a:rPr lang="ro-RO" dirty="0">
                <a:solidFill>
                  <a:sysClr val="windowText" lastClr="000000"/>
                </a:solidFill>
              </a:rPr>
              <a:t> </a:t>
            </a:r>
            <a:r>
              <a:rPr lang="ro-RO" dirty="0" err="1">
                <a:solidFill>
                  <a:sysClr val="windowText" lastClr="000000"/>
                </a:solidFill>
              </a:rPr>
              <a:t>domestiques</a:t>
            </a:r>
            <a:endParaRPr lang="ro-RO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15</cp:revision>
  <dcterms:created xsi:type="dcterms:W3CDTF">2015-04-30T14:06:18Z</dcterms:created>
  <dcterms:modified xsi:type="dcterms:W3CDTF">2024-11-06T10:54:04Z</dcterms:modified>
</cp:coreProperties>
</file>