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4" y="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2B4C1E-F2F9-4A90-859E-7CED4F4DCCAB}" type="doc">
      <dgm:prSet loTypeId="urn:microsoft.com/office/officeart/2005/8/layout/pyramid4" loCatId="pyramid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o-RO"/>
        </a:p>
      </dgm:t>
    </dgm:pt>
    <dgm:pt modelId="{BE85B714-78AA-44F9-8129-F21C73A8276E}">
      <dgm:prSet phldrT="[Text]"/>
      <dgm:spPr/>
      <dgm:t>
        <a:bodyPr/>
        <a:lstStyle/>
        <a:p>
          <a:r>
            <a:rPr lang="en-US" dirty="0"/>
            <a:t>un</a:t>
          </a:r>
          <a:endParaRPr lang="ro-RO" dirty="0"/>
        </a:p>
      </dgm:t>
    </dgm:pt>
    <dgm:pt modelId="{E045051E-9C19-49D6-A87E-BA7EE67D4878}" type="parTrans" cxnId="{0B6AE7F5-9575-4D88-BC1F-61BA86D4C8FD}">
      <dgm:prSet/>
      <dgm:spPr/>
      <dgm:t>
        <a:bodyPr/>
        <a:lstStyle/>
        <a:p>
          <a:endParaRPr lang="ro-RO"/>
        </a:p>
      </dgm:t>
    </dgm:pt>
    <dgm:pt modelId="{6395DDEB-6C6B-4564-B8AE-9CB247128401}" type="sibTrans" cxnId="{0B6AE7F5-9575-4D88-BC1F-61BA86D4C8FD}">
      <dgm:prSet/>
      <dgm:spPr/>
      <dgm:t>
        <a:bodyPr/>
        <a:lstStyle/>
        <a:p>
          <a:endParaRPr lang="ro-RO"/>
        </a:p>
      </dgm:t>
    </dgm:pt>
    <dgm:pt modelId="{90DF62D4-D9A3-49F9-9DFE-B445E1116FF5}">
      <dgm:prSet phldrT="[Text]"/>
      <dgm:spPr/>
      <dgm:t>
        <a:bodyPr/>
        <a:lstStyle/>
        <a:p>
          <a:r>
            <a:rPr lang="en-US" dirty="0">
              <a:latin typeface="Symbol" panose="05050102010706020507" pitchFamily="18" charset="2"/>
            </a:rPr>
            <a:t>Eva</a:t>
          </a:r>
          <a:endParaRPr lang="ro-RO" dirty="0">
            <a:latin typeface="Symbol" panose="05050102010706020507" pitchFamily="18" charset="2"/>
          </a:endParaRPr>
        </a:p>
      </dgm:t>
    </dgm:pt>
    <dgm:pt modelId="{064DA512-9625-4A96-ABF0-C06D48DC3EFD}" type="parTrans" cxnId="{8542ED54-97C7-4CFF-BCC4-19F7F52EB115}">
      <dgm:prSet/>
      <dgm:spPr/>
      <dgm:t>
        <a:bodyPr/>
        <a:lstStyle/>
        <a:p>
          <a:endParaRPr lang="ro-RO"/>
        </a:p>
      </dgm:t>
    </dgm:pt>
    <dgm:pt modelId="{60D42ECA-DEB5-4B87-879A-737369346958}" type="sibTrans" cxnId="{8542ED54-97C7-4CFF-BCC4-19F7F52EB115}">
      <dgm:prSet/>
      <dgm:spPr/>
      <dgm:t>
        <a:bodyPr/>
        <a:lstStyle/>
        <a:p>
          <a:endParaRPr lang="ro-RO"/>
        </a:p>
      </dgm:t>
    </dgm:pt>
    <dgm:pt modelId="{ADEEBABE-6CE6-4C16-9E2B-F93B53756CF8}">
      <dgm:prSet phldrT="[Text]"/>
      <dgm:spPr/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44662A-AE29-4991-BB92-80B65EBE3C02}" type="parTrans" cxnId="{278FEFAB-50C2-4BE9-B831-904F8312A296}">
      <dgm:prSet/>
      <dgm:spPr/>
      <dgm:t>
        <a:bodyPr/>
        <a:lstStyle/>
        <a:p>
          <a:endParaRPr lang="ro-RO"/>
        </a:p>
      </dgm:t>
    </dgm:pt>
    <dgm:pt modelId="{0892E232-E515-4EBD-BEFA-9032671A7FB7}" type="sibTrans" cxnId="{278FEFAB-50C2-4BE9-B831-904F8312A296}">
      <dgm:prSet/>
      <dgm:spPr/>
      <dgm:t>
        <a:bodyPr/>
        <a:lstStyle/>
        <a:p>
          <a:endParaRPr lang="ro-RO"/>
        </a:p>
      </dgm:t>
    </dgm:pt>
    <dgm:pt modelId="{EF3827DF-5025-44E8-8544-882684C27D68}">
      <dgm:prSet/>
      <dgm:spPr/>
      <dgm:t>
        <a:bodyPr/>
        <a:lstStyle/>
        <a:p>
          <a:r>
            <a:rPr lang="ro-RO" dirty="0" err="1"/>
            <a:t>one</a:t>
          </a:r>
          <a:endParaRPr lang="ro-RO" dirty="0"/>
        </a:p>
      </dgm:t>
    </dgm:pt>
    <dgm:pt modelId="{FEB70CF3-C6F5-43D6-9CE4-D1527F38A506}" type="parTrans" cxnId="{DA3CCC1C-B060-4212-9DC9-31CD55EA4070}">
      <dgm:prSet/>
      <dgm:spPr/>
      <dgm:t>
        <a:bodyPr/>
        <a:lstStyle/>
        <a:p>
          <a:endParaRPr lang="ro-RO"/>
        </a:p>
      </dgm:t>
    </dgm:pt>
    <dgm:pt modelId="{6B7DD43B-A6DF-4E08-9219-E2B6A0E76FDA}" type="sibTrans" cxnId="{DA3CCC1C-B060-4212-9DC9-31CD55EA4070}">
      <dgm:prSet/>
      <dgm:spPr/>
      <dgm:t>
        <a:bodyPr/>
        <a:lstStyle/>
        <a:p>
          <a:endParaRPr lang="ro-RO"/>
        </a:p>
      </dgm:t>
    </dgm:pt>
    <dgm:pt modelId="{E0878E7E-05A3-414B-BE80-E280AF94109A}" type="pres">
      <dgm:prSet presAssocID="{532B4C1E-F2F9-4A90-859E-7CED4F4DCCAB}" presName="compositeShape" presStyleCnt="0">
        <dgm:presLayoutVars>
          <dgm:chMax val="9"/>
          <dgm:dir/>
          <dgm:resizeHandles val="exact"/>
        </dgm:presLayoutVars>
      </dgm:prSet>
      <dgm:spPr/>
    </dgm:pt>
    <dgm:pt modelId="{61330FC7-1A50-477A-8E33-BCB55201B370}" type="pres">
      <dgm:prSet presAssocID="{532B4C1E-F2F9-4A90-859E-7CED4F4DCCAB}" presName="triangle1" presStyleLbl="node1" presStyleIdx="0" presStyleCnt="4">
        <dgm:presLayoutVars>
          <dgm:bulletEnabled val="1"/>
        </dgm:presLayoutVars>
      </dgm:prSet>
      <dgm:spPr/>
    </dgm:pt>
    <dgm:pt modelId="{FB195D3C-8181-4935-9B3A-F4F833FFE3D8}" type="pres">
      <dgm:prSet presAssocID="{532B4C1E-F2F9-4A90-859E-7CED4F4DCCAB}" presName="triangle2" presStyleLbl="node1" presStyleIdx="1" presStyleCnt="4">
        <dgm:presLayoutVars>
          <dgm:bulletEnabled val="1"/>
        </dgm:presLayoutVars>
      </dgm:prSet>
      <dgm:spPr/>
    </dgm:pt>
    <dgm:pt modelId="{F20CFDC5-013B-475D-BE6B-4EE8A6DE92DF}" type="pres">
      <dgm:prSet presAssocID="{532B4C1E-F2F9-4A90-859E-7CED4F4DCCAB}" presName="triangle3" presStyleLbl="node1" presStyleIdx="2" presStyleCnt="4">
        <dgm:presLayoutVars>
          <dgm:bulletEnabled val="1"/>
        </dgm:presLayoutVars>
      </dgm:prSet>
      <dgm:spPr/>
    </dgm:pt>
    <dgm:pt modelId="{686E0B46-0962-4835-88EF-423404E799E0}" type="pres">
      <dgm:prSet presAssocID="{532B4C1E-F2F9-4A90-859E-7CED4F4DCCAB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E9FEEE07-EEA2-4D8D-B1B6-88481B352C28}" type="presOf" srcId="{BE85B714-78AA-44F9-8129-F21C73A8276E}" destId="{61330FC7-1A50-477A-8E33-BCB55201B370}" srcOrd="0" destOrd="0" presId="urn:microsoft.com/office/officeart/2005/8/layout/pyramid4"/>
    <dgm:cxn modelId="{DA3CCC1C-B060-4212-9DC9-31CD55EA4070}" srcId="{532B4C1E-F2F9-4A90-859E-7CED4F4DCCAB}" destId="{EF3827DF-5025-44E8-8544-882684C27D68}" srcOrd="3" destOrd="0" parTransId="{FEB70CF3-C6F5-43D6-9CE4-D1527F38A506}" sibTransId="{6B7DD43B-A6DF-4E08-9219-E2B6A0E76FDA}"/>
    <dgm:cxn modelId="{885D9D3F-D336-45DF-AA68-910966257FC6}" type="presOf" srcId="{ADEEBABE-6CE6-4C16-9E2B-F93B53756CF8}" destId="{F20CFDC5-013B-475D-BE6B-4EE8A6DE92DF}" srcOrd="0" destOrd="0" presId="urn:microsoft.com/office/officeart/2005/8/layout/pyramid4"/>
    <dgm:cxn modelId="{8542ED54-97C7-4CFF-BCC4-19F7F52EB115}" srcId="{532B4C1E-F2F9-4A90-859E-7CED4F4DCCAB}" destId="{90DF62D4-D9A3-49F9-9DFE-B445E1116FF5}" srcOrd="1" destOrd="0" parTransId="{064DA512-9625-4A96-ABF0-C06D48DC3EFD}" sibTransId="{60D42ECA-DEB5-4B87-879A-737369346958}"/>
    <dgm:cxn modelId="{278FEFAB-50C2-4BE9-B831-904F8312A296}" srcId="{532B4C1E-F2F9-4A90-859E-7CED4F4DCCAB}" destId="{ADEEBABE-6CE6-4C16-9E2B-F93B53756CF8}" srcOrd="2" destOrd="0" parTransId="{4E44662A-AE29-4991-BB92-80B65EBE3C02}" sibTransId="{0892E232-E515-4EBD-BEFA-9032671A7FB7}"/>
    <dgm:cxn modelId="{83C9F3BC-F5FE-4193-B118-8361BB84A672}" type="presOf" srcId="{532B4C1E-F2F9-4A90-859E-7CED4F4DCCAB}" destId="{E0878E7E-05A3-414B-BE80-E280AF94109A}" srcOrd="0" destOrd="0" presId="urn:microsoft.com/office/officeart/2005/8/layout/pyramid4"/>
    <dgm:cxn modelId="{BFFD71E6-2D6A-41AE-B7C0-EC403A857223}" type="presOf" srcId="{90DF62D4-D9A3-49F9-9DFE-B445E1116FF5}" destId="{FB195D3C-8181-4935-9B3A-F4F833FFE3D8}" srcOrd="0" destOrd="0" presId="urn:microsoft.com/office/officeart/2005/8/layout/pyramid4"/>
    <dgm:cxn modelId="{CF80C7EF-9C50-47F0-9AA5-3D22C40A8FF0}" type="presOf" srcId="{EF3827DF-5025-44E8-8544-882684C27D68}" destId="{686E0B46-0962-4835-88EF-423404E799E0}" srcOrd="0" destOrd="0" presId="urn:microsoft.com/office/officeart/2005/8/layout/pyramid4"/>
    <dgm:cxn modelId="{0B6AE7F5-9575-4D88-BC1F-61BA86D4C8FD}" srcId="{532B4C1E-F2F9-4A90-859E-7CED4F4DCCAB}" destId="{BE85B714-78AA-44F9-8129-F21C73A8276E}" srcOrd="0" destOrd="0" parTransId="{E045051E-9C19-49D6-A87E-BA7EE67D4878}" sibTransId="{6395DDEB-6C6B-4564-B8AE-9CB247128401}"/>
    <dgm:cxn modelId="{35E4540D-4A28-41D4-88A1-3DCD8C61FD4B}" type="presParOf" srcId="{E0878E7E-05A3-414B-BE80-E280AF94109A}" destId="{61330FC7-1A50-477A-8E33-BCB55201B370}" srcOrd="0" destOrd="0" presId="urn:microsoft.com/office/officeart/2005/8/layout/pyramid4"/>
    <dgm:cxn modelId="{C7B6FBF1-3D45-423C-9302-5F0054BCEEA2}" type="presParOf" srcId="{E0878E7E-05A3-414B-BE80-E280AF94109A}" destId="{FB195D3C-8181-4935-9B3A-F4F833FFE3D8}" srcOrd="1" destOrd="0" presId="urn:microsoft.com/office/officeart/2005/8/layout/pyramid4"/>
    <dgm:cxn modelId="{D3911647-600F-4065-88FA-1BA67DDB507A}" type="presParOf" srcId="{E0878E7E-05A3-414B-BE80-E280AF94109A}" destId="{F20CFDC5-013B-475D-BE6B-4EE8A6DE92DF}" srcOrd="2" destOrd="0" presId="urn:microsoft.com/office/officeart/2005/8/layout/pyramid4"/>
    <dgm:cxn modelId="{AEA7EE19-BE05-4132-BF24-95EC58815B6B}" type="presParOf" srcId="{E0878E7E-05A3-414B-BE80-E280AF94109A}" destId="{686E0B46-0962-4835-88EF-423404E799E0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330FC7-1A50-477A-8E33-BCB55201B370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un</a:t>
          </a:r>
          <a:endParaRPr lang="ro-RO" sz="3100" kern="1200" dirty="0"/>
        </a:p>
      </dsp:txBody>
      <dsp:txXfrm>
        <a:off x="3549054" y="1131491"/>
        <a:ext cx="1131491" cy="1131490"/>
      </dsp:txXfrm>
    </dsp:sp>
    <dsp:sp modelId="{FB195D3C-8181-4935-9B3A-F4F833FFE3D8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>
              <a:latin typeface="Symbol" panose="05050102010706020507" pitchFamily="18" charset="2"/>
            </a:rPr>
            <a:t>Eva</a:t>
          </a:r>
          <a:endParaRPr lang="ro-RO" sz="3100" kern="1200" dirty="0">
            <a:latin typeface="Symbol" panose="05050102010706020507" pitchFamily="18" charset="2"/>
          </a:endParaRPr>
        </a:p>
      </dsp:txBody>
      <dsp:txXfrm>
        <a:off x="2417563" y="3394472"/>
        <a:ext cx="1131491" cy="1131490"/>
      </dsp:txXfrm>
    </dsp:sp>
    <dsp:sp modelId="{F20CFDC5-013B-475D-BE6B-4EE8A6DE92DF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31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549054" y="2262981"/>
        <a:ext cx="1131491" cy="1131490"/>
      </dsp:txXfrm>
    </dsp:sp>
    <dsp:sp modelId="{686E0B46-0962-4835-88EF-423404E799E0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 err="1"/>
            <a:t>one</a:t>
          </a:r>
          <a:endParaRPr lang="ro-RO" sz="3100" kern="1200" dirty="0"/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5C9D3-C440-48E2-8D36-090C2166B617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A0C5F-ACF3-4457-B07C-8FD8B5EC2EA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57661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A0C5F-ACF3-4457-B07C-8FD8B5EC2EA3}" type="slidenum">
              <a:rPr lang="ro-RO" smtClean="0"/>
              <a:t>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055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FAA7-BFA2-444F-AAAC-69D7F3786ECD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2C4-2225-4189-A7D0-0A0266212BC8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4FC5-EB3E-41F0-B567-C47EA2A8691C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29DA-CF77-42BF-A4C2-888199FEF140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1367-D8B7-44C8-97D9-CF33F1CB8A50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D13B1-4699-4DE6-B375-18306941B2E4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AA40-BC11-463F-A41C-57D58B94E947}" type="datetime1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BD302-572D-424A-A71B-EFA52F299764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D233-DEB8-4302-BEB3-9813DD843F94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560B-1369-40D7-A4CA-773D0CB66392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D977A-9374-400D-BF51-CFA1020F0CDF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E1CE1-5BD9-4C0C-83E0-53BDF18A74EB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638092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3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91136"/>
            <a:ext cx="31908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3155DC-18D6-4FA4-93FD-FC37B3FCB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22E4-A5FF-4439-A735-4E6A7934CBFC}" type="datetime1">
              <a:rPr lang="en-US" smtClean="0"/>
              <a:t>11/6/2024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7F89A-8AF2-4E01-A5B1-A0E2AA96E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E7B1B1-8625-48EC-BDC3-46A74DC2B132}"/>
              </a:ext>
            </a:extLst>
          </p:cNvPr>
          <p:cNvSpPr txBox="1"/>
          <p:nvPr/>
        </p:nvSpPr>
        <p:spPr>
          <a:xfrm>
            <a:off x="3491880" y="5949280"/>
            <a:ext cx="4680520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o-RO" sz="2000" b="1" dirty="0"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ro-RO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1FCFD0-87CD-417A-9F47-8B37495B7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5558-A1DC-491E-84BC-A476AE5925C8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F6FCE5-D980-4F01-9872-94BA7FC4F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6124B26-0F0C-4C97-AA0B-FE6FAA1E69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280185"/>
              </p:ext>
            </p:extLst>
          </p:nvPr>
        </p:nvGraphicFramePr>
        <p:xfrm>
          <a:off x="457200" y="105273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A767D-4AC2-41CE-923C-66EE917C3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29DA-CF77-42BF-A4C2-888199FEF140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E0AF68-F10E-4ED6-A664-B99EC9AC6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7146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31CDD-EBE4-4630-B0F1-EBCD764AC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6B13B-77A8-4DA8-B2A2-595D2829D021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EB19A-982D-47CC-9F17-20E8F70F4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91853F-9997-452D-B035-D6914812A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E573-0B12-4F83-A5CC-E0E9DF4C214B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82187A-BAF9-4A08-8394-C85A9D807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AAC49E-3604-4C8E-AEB7-040C08990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86065-6336-4521-B092-E45611FE696C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C236C8-F245-4919-BDE2-D66B60ADC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croll: Vertical 3">
            <a:extLst>
              <a:ext uri="{FF2B5EF4-FFF2-40B4-BE49-F238E27FC236}">
                <a16:creationId xmlns:a16="http://schemas.microsoft.com/office/drawing/2014/main" id="{6FAE35BF-2062-4894-8E7C-A4BD3FCB1A52}"/>
              </a:ext>
            </a:extLst>
          </p:cNvPr>
          <p:cNvSpPr/>
          <p:nvPr/>
        </p:nvSpPr>
        <p:spPr>
          <a:xfrm>
            <a:off x="5898976" y="2262881"/>
            <a:ext cx="3034680" cy="3456384"/>
          </a:xfrm>
          <a:prstGeom prst="verticalScrol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694FEB2-2FE9-491D-AD8A-248DBA0DA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4208" y="2348880"/>
            <a:ext cx="1944216" cy="2952328"/>
          </a:xfrm>
        </p:spPr>
        <p:txBody>
          <a:bodyPr>
            <a:normAutofit/>
          </a:bodyPr>
          <a:lstStyle/>
          <a:p>
            <a:r>
              <a:rPr lang="ro-RO" sz="1800" dirty="0" err="1">
                <a:solidFill>
                  <a:schemeClr val="bg1"/>
                </a:solidFill>
              </a:rPr>
              <a:t>Animaux</a:t>
            </a:r>
            <a:r>
              <a:rPr lang="ro-RO" sz="1800" dirty="0">
                <a:solidFill>
                  <a:schemeClr val="bg1"/>
                </a:solidFill>
              </a:rPr>
              <a:t> </a:t>
            </a:r>
            <a:r>
              <a:rPr lang="ro-RO" sz="1800" dirty="0" err="1">
                <a:solidFill>
                  <a:schemeClr val="bg1"/>
                </a:solidFill>
              </a:rPr>
              <a:t>domestiques</a:t>
            </a:r>
            <a:endParaRPr lang="ro-RO" sz="1800" dirty="0">
              <a:solidFill>
                <a:schemeClr val="bg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7E7A69-81CD-48EB-A6BF-A00655421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2B95-B420-4832-B38E-F39876EFF4D3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52372D-B2B4-4C69-B189-411985F41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110011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75000"/>
          </a:schemeClr>
        </a:solidFill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79</Words>
  <Application>Microsoft Office PowerPoint</Application>
  <PresentationFormat>On-screen Show (4:3)</PresentationFormat>
  <Paragraphs>31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Animaux domestiques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13</cp:revision>
  <dcterms:created xsi:type="dcterms:W3CDTF">2015-04-30T14:06:18Z</dcterms:created>
  <dcterms:modified xsi:type="dcterms:W3CDTF">2024-11-06T10:55:07Z</dcterms:modified>
</cp:coreProperties>
</file>