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9F7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1500" y="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04A8876-1DED-412E-9CB4-89B69A7CDEC0}" type="doc">
      <dgm:prSet loTypeId="urn:microsoft.com/office/officeart/2005/8/layout/pyramid4" loCatId="pyramid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o-RO"/>
        </a:p>
      </dgm:t>
    </dgm:pt>
    <dgm:pt modelId="{38CC8241-D1F1-42C2-B2F8-897BF5FEAF6E}">
      <dgm:prSet phldrT="[Text]"/>
      <dgm:spPr>
        <a:solidFill>
          <a:srgbClr val="FF0000"/>
        </a:solidFill>
      </dgm:spPr>
      <dgm:t>
        <a:bodyPr/>
        <a:lstStyle/>
        <a:p>
          <a:r>
            <a:rPr lang="ro-RO" dirty="0">
              <a:latin typeface="Arial" panose="020B0604020202020204" pitchFamily="34" charset="0"/>
              <a:cs typeface="Arial" panose="020B0604020202020204" pitchFamily="34" charset="0"/>
            </a:rPr>
            <a:t>un</a:t>
          </a:r>
        </a:p>
      </dgm:t>
    </dgm:pt>
    <dgm:pt modelId="{D0F83FB4-0499-4002-99ED-AB7EB8072847}" type="parTrans" cxnId="{797CD1F9-3704-4AAB-B1B7-A26BF6D75EAA}">
      <dgm:prSet/>
      <dgm:spPr/>
      <dgm:t>
        <a:bodyPr/>
        <a:lstStyle/>
        <a:p>
          <a:endParaRPr lang="ro-RO"/>
        </a:p>
      </dgm:t>
    </dgm:pt>
    <dgm:pt modelId="{537E9781-9D11-4AF7-B7F0-C2EBA12FEA6D}" type="sibTrans" cxnId="{797CD1F9-3704-4AAB-B1B7-A26BF6D75EAA}">
      <dgm:prSet/>
      <dgm:spPr/>
      <dgm:t>
        <a:bodyPr/>
        <a:lstStyle/>
        <a:p>
          <a:endParaRPr lang="ro-RO"/>
        </a:p>
      </dgm:t>
    </dgm:pt>
    <dgm:pt modelId="{9D9C65C8-3807-40DA-89CC-9BADD2A43D71}">
      <dgm:prSet phldrT="[Text]"/>
      <dgm:spPr>
        <a:solidFill>
          <a:srgbClr val="00B0F0"/>
        </a:solidFill>
      </dgm:spPr>
      <dgm:t>
        <a:bodyPr/>
        <a:lstStyle/>
        <a:p>
          <a:r>
            <a:rPr lang="az-Cyrl-AZ" baseline="0" dirty="0">
              <a:latin typeface="Arial" panose="020B0604020202020204" pitchFamily="34" charset="0"/>
            </a:rPr>
            <a:t>один</a:t>
          </a:r>
          <a:endParaRPr lang="ro-RO" baseline="0" dirty="0">
            <a:latin typeface="Arial" panose="020B0604020202020204" pitchFamily="34" charset="0"/>
          </a:endParaRPr>
        </a:p>
      </dgm:t>
    </dgm:pt>
    <dgm:pt modelId="{0C4AF53B-C1A2-4C78-873C-D0B2CD467E0D}" type="parTrans" cxnId="{D59FDE9E-5013-4985-8EC4-829DEE016C26}">
      <dgm:prSet/>
      <dgm:spPr/>
      <dgm:t>
        <a:bodyPr/>
        <a:lstStyle/>
        <a:p>
          <a:endParaRPr lang="ro-RO"/>
        </a:p>
      </dgm:t>
    </dgm:pt>
    <dgm:pt modelId="{0553264E-6EBC-49A8-B24B-C088DD9A1CD4}" type="sibTrans" cxnId="{D59FDE9E-5013-4985-8EC4-829DEE016C26}">
      <dgm:prSet/>
      <dgm:spPr/>
      <dgm:t>
        <a:bodyPr/>
        <a:lstStyle/>
        <a:p>
          <a:endParaRPr lang="ro-RO"/>
        </a:p>
      </dgm:t>
    </dgm:pt>
    <dgm:pt modelId="{ECB9198E-C539-4F5F-B538-42FF6E7C3F34}">
      <dgm:prSet phldrT="[Text]"/>
      <dgm:spPr>
        <a:solidFill>
          <a:srgbClr val="7030A0"/>
        </a:solidFill>
      </dgm:spPr>
      <dgm:t>
        <a:bodyPr/>
        <a:lstStyle/>
        <a:p>
          <a:r>
            <a:rPr lang="ro-RO" dirty="0">
              <a:sym typeface="Symbol" panose="05050102010706020507" pitchFamily="18" charset="2"/>
            </a:rPr>
            <a:t></a:t>
          </a:r>
          <a:endParaRPr lang="ro-RO" dirty="0"/>
        </a:p>
      </dgm:t>
    </dgm:pt>
    <dgm:pt modelId="{0F1F213D-1EEC-45AD-A5DD-54FCD91B8074}" type="parTrans" cxnId="{56AF9EE9-A50A-457C-A07F-C553ADB8D313}">
      <dgm:prSet/>
      <dgm:spPr/>
      <dgm:t>
        <a:bodyPr/>
        <a:lstStyle/>
        <a:p>
          <a:endParaRPr lang="ro-RO"/>
        </a:p>
      </dgm:t>
    </dgm:pt>
    <dgm:pt modelId="{93E7FFDB-95C0-4A0F-B52F-479B9B4061EE}" type="sibTrans" cxnId="{56AF9EE9-A50A-457C-A07F-C553ADB8D313}">
      <dgm:prSet/>
      <dgm:spPr/>
      <dgm:t>
        <a:bodyPr/>
        <a:lstStyle/>
        <a:p>
          <a:endParaRPr lang="ro-RO"/>
        </a:p>
      </dgm:t>
    </dgm:pt>
    <dgm:pt modelId="{63466562-0AB0-4112-A9EA-DC7040E9CD7C}">
      <dgm:prSet phldrT="[Text]"/>
      <dgm:spPr>
        <a:solidFill>
          <a:srgbClr val="92D050"/>
        </a:solidFill>
      </dgm:spPr>
      <dgm:t>
        <a:bodyPr/>
        <a:lstStyle/>
        <a:p>
          <a:r>
            <a:rPr lang="ro-RO" baseline="0" dirty="0">
              <a:latin typeface="Arial" panose="020B0604020202020204" pitchFamily="34" charset="0"/>
            </a:rPr>
            <a:t>one</a:t>
          </a:r>
        </a:p>
      </dgm:t>
    </dgm:pt>
    <dgm:pt modelId="{BB39F272-5140-4803-8671-E12995E62925}" type="parTrans" cxnId="{42184C31-8D88-474F-9DF4-C893C7459347}">
      <dgm:prSet/>
      <dgm:spPr/>
      <dgm:t>
        <a:bodyPr/>
        <a:lstStyle/>
        <a:p>
          <a:endParaRPr lang="ro-RO"/>
        </a:p>
      </dgm:t>
    </dgm:pt>
    <dgm:pt modelId="{71F185E1-4B7F-4E0C-9D14-61868C1C1170}" type="sibTrans" cxnId="{42184C31-8D88-474F-9DF4-C893C7459347}">
      <dgm:prSet/>
      <dgm:spPr/>
      <dgm:t>
        <a:bodyPr/>
        <a:lstStyle/>
        <a:p>
          <a:endParaRPr lang="ro-RO"/>
        </a:p>
      </dgm:t>
    </dgm:pt>
    <dgm:pt modelId="{2FC9E6FC-5AD5-48B2-89E7-9883A3B7BAD8}" type="pres">
      <dgm:prSet presAssocID="{504A8876-1DED-412E-9CB4-89B69A7CDEC0}" presName="compositeShape" presStyleCnt="0">
        <dgm:presLayoutVars>
          <dgm:chMax val="9"/>
          <dgm:dir/>
          <dgm:resizeHandles val="exact"/>
        </dgm:presLayoutVars>
      </dgm:prSet>
      <dgm:spPr/>
    </dgm:pt>
    <dgm:pt modelId="{7777FDFF-741D-4EA3-9E79-A4AD423D2EE7}" type="pres">
      <dgm:prSet presAssocID="{504A8876-1DED-412E-9CB4-89B69A7CDEC0}" presName="triangle1" presStyleLbl="node1" presStyleIdx="0" presStyleCnt="4">
        <dgm:presLayoutVars>
          <dgm:bulletEnabled val="1"/>
        </dgm:presLayoutVars>
      </dgm:prSet>
      <dgm:spPr/>
    </dgm:pt>
    <dgm:pt modelId="{CFC036E9-08E8-41A0-BEAF-3F83751AAECF}" type="pres">
      <dgm:prSet presAssocID="{504A8876-1DED-412E-9CB4-89B69A7CDEC0}" presName="triangle2" presStyleLbl="node1" presStyleIdx="1" presStyleCnt="4" custLinFactNeighborX="4540" custLinFactNeighborY="0">
        <dgm:presLayoutVars>
          <dgm:bulletEnabled val="1"/>
        </dgm:presLayoutVars>
      </dgm:prSet>
      <dgm:spPr/>
    </dgm:pt>
    <dgm:pt modelId="{48C2064A-C84C-465B-8091-18CBED29A00E}" type="pres">
      <dgm:prSet presAssocID="{504A8876-1DED-412E-9CB4-89B69A7CDEC0}" presName="triangle3" presStyleLbl="node1" presStyleIdx="2" presStyleCnt="4">
        <dgm:presLayoutVars>
          <dgm:bulletEnabled val="1"/>
        </dgm:presLayoutVars>
      </dgm:prSet>
      <dgm:spPr/>
    </dgm:pt>
    <dgm:pt modelId="{E36CED6D-C000-4428-96ED-6621B7CB6428}" type="pres">
      <dgm:prSet presAssocID="{504A8876-1DED-412E-9CB4-89B69A7CDEC0}" presName="triangle4" presStyleLbl="node1" presStyleIdx="3" presStyleCnt="4">
        <dgm:presLayoutVars>
          <dgm:bulletEnabled val="1"/>
        </dgm:presLayoutVars>
      </dgm:prSet>
      <dgm:spPr/>
    </dgm:pt>
  </dgm:ptLst>
  <dgm:cxnLst>
    <dgm:cxn modelId="{FBEEB319-0F2F-49FD-9190-6CB47862B2EE}" type="presOf" srcId="{504A8876-1DED-412E-9CB4-89B69A7CDEC0}" destId="{2FC9E6FC-5AD5-48B2-89E7-9883A3B7BAD8}" srcOrd="0" destOrd="0" presId="urn:microsoft.com/office/officeart/2005/8/layout/pyramid4"/>
    <dgm:cxn modelId="{42184C31-8D88-474F-9DF4-C893C7459347}" srcId="{504A8876-1DED-412E-9CB4-89B69A7CDEC0}" destId="{63466562-0AB0-4112-A9EA-DC7040E9CD7C}" srcOrd="3" destOrd="0" parTransId="{BB39F272-5140-4803-8671-E12995E62925}" sibTransId="{71F185E1-4B7F-4E0C-9D14-61868C1C1170}"/>
    <dgm:cxn modelId="{CDBC3E3C-8BDD-4C18-B7FD-EFD4A1917AF4}" type="presOf" srcId="{9D9C65C8-3807-40DA-89CC-9BADD2A43D71}" destId="{CFC036E9-08E8-41A0-BEAF-3F83751AAECF}" srcOrd="0" destOrd="0" presId="urn:microsoft.com/office/officeart/2005/8/layout/pyramid4"/>
    <dgm:cxn modelId="{6AB6926B-1378-41E5-952A-5B0111DFAA89}" type="presOf" srcId="{63466562-0AB0-4112-A9EA-DC7040E9CD7C}" destId="{E36CED6D-C000-4428-96ED-6621B7CB6428}" srcOrd="0" destOrd="0" presId="urn:microsoft.com/office/officeart/2005/8/layout/pyramid4"/>
    <dgm:cxn modelId="{D467028C-8F7E-41CE-908B-FD68E2B0D5BD}" type="presOf" srcId="{38CC8241-D1F1-42C2-B2F8-897BF5FEAF6E}" destId="{7777FDFF-741D-4EA3-9E79-A4AD423D2EE7}" srcOrd="0" destOrd="0" presId="urn:microsoft.com/office/officeart/2005/8/layout/pyramid4"/>
    <dgm:cxn modelId="{67BF1794-5622-4615-AD3A-DC8DD145AE67}" type="presOf" srcId="{ECB9198E-C539-4F5F-B538-42FF6E7C3F34}" destId="{48C2064A-C84C-465B-8091-18CBED29A00E}" srcOrd="0" destOrd="0" presId="urn:microsoft.com/office/officeart/2005/8/layout/pyramid4"/>
    <dgm:cxn modelId="{D59FDE9E-5013-4985-8EC4-829DEE016C26}" srcId="{504A8876-1DED-412E-9CB4-89B69A7CDEC0}" destId="{9D9C65C8-3807-40DA-89CC-9BADD2A43D71}" srcOrd="1" destOrd="0" parTransId="{0C4AF53B-C1A2-4C78-873C-D0B2CD467E0D}" sibTransId="{0553264E-6EBC-49A8-B24B-C088DD9A1CD4}"/>
    <dgm:cxn modelId="{56AF9EE9-A50A-457C-A07F-C553ADB8D313}" srcId="{504A8876-1DED-412E-9CB4-89B69A7CDEC0}" destId="{ECB9198E-C539-4F5F-B538-42FF6E7C3F34}" srcOrd="2" destOrd="0" parTransId="{0F1F213D-1EEC-45AD-A5DD-54FCD91B8074}" sibTransId="{93E7FFDB-95C0-4A0F-B52F-479B9B4061EE}"/>
    <dgm:cxn modelId="{797CD1F9-3704-4AAB-B1B7-A26BF6D75EAA}" srcId="{504A8876-1DED-412E-9CB4-89B69A7CDEC0}" destId="{38CC8241-D1F1-42C2-B2F8-897BF5FEAF6E}" srcOrd="0" destOrd="0" parTransId="{D0F83FB4-0499-4002-99ED-AB7EB8072847}" sibTransId="{537E9781-9D11-4AF7-B7F0-C2EBA12FEA6D}"/>
    <dgm:cxn modelId="{0D3A9BD0-26F1-4523-A1CD-4BD60BCD3157}" type="presParOf" srcId="{2FC9E6FC-5AD5-48B2-89E7-9883A3B7BAD8}" destId="{7777FDFF-741D-4EA3-9E79-A4AD423D2EE7}" srcOrd="0" destOrd="0" presId="urn:microsoft.com/office/officeart/2005/8/layout/pyramid4"/>
    <dgm:cxn modelId="{317DA565-024A-414A-B0A4-001200F55B01}" type="presParOf" srcId="{2FC9E6FC-5AD5-48B2-89E7-9883A3B7BAD8}" destId="{CFC036E9-08E8-41A0-BEAF-3F83751AAECF}" srcOrd="1" destOrd="0" presId="urn:microsoft.com/office/officeart/2005/8/layout/pyramid4"/>
    <dgm:cxn modelId="{2A55DF8B-A4B2-4DAC-87D8-4DC2F56939E3}" type="presParOf" srcId="{2FC9E6FC-5AD5-48B2-89E7-9883A3B7BAD8}" destId="{48C2064A-C84C-465B-8091-18CBED29A00E}" srcOrd="2" destOrd="0" presId="urn:microsoft.com/office/officeart/2005/8/layout/pyramid4"/>
    <dgm:cxn modelId="{6BE9E110-94D5-4901-9F50-D75F4B9BCEF0}" type="presParOf" srcId="{2FC9E6FC-5AD5-48B2-89E7-9883A3B7BAD8}" destId="{E36CED6D-C000-4428-96ED-6621B7CB6428}" srcOrd="3" destOrd="0" presId="urn:microsoft.com/office/officeart/2005/8/layout/pyramid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77FDFF-741D-4EA3-9E79-A4AD423D2EE7}">
      <dsp:nvSpPr>
        <dsp:cNvPr id="0" name=""/>
        <dsp:cNvSpPr/>
      </dsp:nvSpPr>
      <dsp:spPr>
        <a:xfrm>
          <a:off x="2983309" y="0"/>
          <a:ext cx="2262981" cy="2262981"/>
        </a:xfrm>
        <a:prstGeom prst="triangle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RO" sz="3100" kern="1200" dirty="0">
              <a:latin typeface="Arial" panose="020B0604020202020204" pitchFamily="34" charset="0"/>
              <a:cs typeface="Arial" panose="020B0604020202020204" pitchFamily="34" charset="0"/>
            </a:rPr>
            <a:t>un</a:t>
          </a:r>
        </a:p>
      </dsp:txBody>
      <dsp:txXfrm>
        <a:off x="3549054" y="1131491"/>
        <a:ext cx="1131491" cy="1131490"/>
      </dsp:txXfrm>
    </dsp:sp>
    <dsp:sp modelId="{CFC036E9-08E8-41A0-BEAF-3F83751AAECF}">
      <dsp:nvSpPr>
        <dsp:cNvPr id="0" name=""/>
        <dsp:cNvSpPr/>
      </dsp:nvSpPr>
      <dsp:spPr>
        <a:xfrm>
          <a:off x="1954557" y="2262981"/>
          <a:ext cx="2262981" cy="2262981"/>
        </a:xfrm>
        <a:prstGeom prst="triangle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z-Cyrl-AZ" sz="3100" kern="1200" baseline="0" dirty="0">
              <a:latin typeface="Arial" panose="020B0604020202020204" pitchFamily="34" charset="0"/>
            </a:rPr>
            <a:t>один</a:t>
          </a:r>
          <a:endParaRPr lang="ro-RO" sz="3100" kern="1200" baseline="0" dirty="0">
            <a:latin typeface="Arial" panose="020B0604020202020204" pitchFamily="34" charset="0"/>
          </a:endParaRPr>
        </a:p>
      </dsp:txBody>
      <dsp:txXfrm>
        <a:off x="2520302" y="3394472"/>
        <a:ext cx="1131491" cy="1131490"/>
      </dsp:txXfrm>
    </dsp:sp>
    <dsp:sp modelId="{48C2064A-C84C-465B-8091-18CBED29A00E}">
      <dsp:nvSpPr>
        <dsp:cNvPr id="0" name=""/>
        <dsp:cNvSpPr/>
      </dsp:nvSpPr>
      <dsp:spPr>
        <a:xfrm rot="10800000">
          <a:off x="2983309" y="2262981"/>
          <a:ext cx="2262981" cy="2262981"/>
        </a:xfrm>
        <a:prstGeom prst="triangle">
          <a:avLst/>
        </a:prstGeom>
        <a:solidFill>
          <a:srgbClr val="7030A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RO" sz="3100" kern="1200" dirty="0">
              <a:sym typeface="Symbol" panose="05050102010706020507" pitchFamily="18" charset="2"/>
            </a:rPr>
            <a:t></a:t>
          </a:r>
          <a:endParaRPr lang="ro-RO" sz="3100" kern="1200" dirty="0"/>
        </a:p>
      </dsp:txBody>
      <dsp:txXfrm rot="10800000">
        <a:off x="3549054" y="2262981"/>
        <a:ext cx="1131491" cy="1131490"/>
      </dsp:txXfrm>
    </dsp:sp>
    <dsp:sp modelId="{E36CED6D-C000-4428-96ED-6621B7CB6428}">
      <dsp:nvSpPr>
        <dsp:cNvPr id="0" name=""/>
        <dsp:cNvSpPr/>
      </dsp:nvSpPr>
      <dsp:spPr>
        <a:xfrm>
          <a:off x="4114800" y="2262981"/>
          <a:ext cx="2262981" cy="2262981"/>
        </a:xfrm>
        <a:prstGeom prst="triangle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RO" sz="3100" kern="1200" baseline="0" dirty="0">
              <a:latin typeface="Arial" panose="020B0604020202020204" pitchFamily="34" charset="0"/>
            </a:rPr>
            <a:t>one</a:t>
          </a:r>
        </a:p>
      </dsp:txBody>
      <dsp:txXfrm>
        <a:off x="4680545" y="3394472"/>
        <a:ext cx="1131491" cy="11314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4">
  <dgm:title val=""/>
  <dgm:desc val=""/>
  <dgm:catLst>
    <dgm:cat type="pyramid" pri="4000"/>
    <dgm:cat type="relationship" pri="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varLst>
      <dgm:chMax val="9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4">
        <dgm:choose name="Name2">
          <dgm:if name="Name3" axis="ch" ptType="node" func="cnt" op="equ" val="1">
            <dgm:constrLst>
              <dgm:constr type="primFontSz" for="ch" ptType="node" op="equ" val="65"/>
              <dgm:constr type="t" for="ch" forName="triangle1"/>
              <dgm:constr type="l" for="ch" forName="triangle1"/>
              <dgm:constr type="h" for="ch" forName="triangle1" refType="h"/>
              <dgm:constr type="w" for="ch" forName="triangle1" refType="h"/>
            </dgm:constrLst>
          </dgm:if>
          <dgm:else name="Name4">
            <dgm:constrLst>
              <dgm:constr type="primFontSz" for="ch" ptType="node" op="equ" val="65"/>
              <dgm:constr type="t" for="ch" forName="triangle1"/>
              <dgm:constr type="l" for="ch" forName="triangle1" refType="h" fact="0.25"/>
              <dgm:constr type="h" for="ch" forName="triangle1" refType="h" fact="0.5"/>
              <dgm:constr type="w" for="ch" forName="triangle1" refType="h" fact="0.5"/>
              <dgm:constr type="t" for="ch" forName="triangle2" refType="h" fact="0.5"/>
              <dgm:constr type="l" for="ch" forName="triangle2"/>
              <dgm:constr type="h" for="ch" forName="triangle2" refType="h" fact="0.5"/>
              <dgm:constr type="w" for="ch" forName="triangle2" refType="h" fact="0.5"/>
              <dgm:constr type="t" for="ch" forName="triangle3" refType="h" fact="0.5"/>
              <dgm:constr type="l" for="ch" forName="triangle3" refType="h" fact="0.25"/>
              <dgm:constr type="h" for="ch" forName="triangle3" refType="h" fact="0.5"/>
              <dgm:constr type="w" for="ch" forName="triangle3" refType="h" fact="0.5"/>
              <dgm:constr type="t" for="ch" forName="triangle4" refType="h" fact="0.5"/>
              <dgm:constr type="l" for="ch" forName="triangle4" refType="h" fact="0.5"/>
              <dgm:constr type="h" for="ch" forName="triangle4" refType="h" fact="0.5"/>
              <dgm:constr type="w" for="ch" forName="triangle4" refType="h" fact="0.5"/>
            </dgm:constrLst>
          </dgm:else>
        </dgm:choose>
      </dgm:if>
      <dgm:else name="Name5">
        <dgm:constrLst>
          <dgm:constr type="primFontSz" for="ch" ptType="node" op="equ" val="65"/>
          <dgm:constr type="t" for="ch" forName="triangle1"/>
          <dgm:constr type="l" for="ch" forName="triangle1" refType="h" fact="0.33"/>
          <dgm:constr type="h" for="ch" forName="triangle1" refType="h" fact="0.33"/>
          <dgm:constr type="w" for="ch" forName="triangle1" refType="h" fact="0.33"/>
          <dgm:constr type="t" for="ch" forName="triangle2" refType="h" fact="0.33"/>
          <dgm:constr type="l" for="ch" forName="triangle2" refType="h" fact="0.165"/>
          <dgm:constr type="h" for="ch" forName="triangle2" refType="h" fact="0.33"/>
          <dgm:constr type="w" for="ch" forName="triangle2" refType="h" fact="0.33"/>
          <dgm:constr type="t" for="ch" forName="triangle3" refType="h" fact="0.33"/>
          <dgm:constr type="l" for="ch" forName="triangle3" refType="h" fact="0.33"/>
          <dgm:constr type="h" for="ch" forName="triangle3" refType="h" fact="0.33"/>
          <dgm:constr type="w" for="ch" forName="triangle3" refType="h" fact="0.33"/>
          <dgm:constr type="t" for="ch" forName="triangle4" refType="h" fact="0.33"/>
          <dgm:constr type="l" for="ch" forName="triangle4" refType="h" fact="0.495"/>
          <dgm:constr type="h" for="ch" forName="triangle4" refType="h" fact="0.33"/>
          <dgm:constr type="w" for="ch" forName="triangle4" refType="h" fact="0.33"/>
          <dgm:constr type="t" for="ch" forName="triangle5" refType="h" fact="0.66"/>
          <dgm:constr type="l" for="ch" forName="triangle5"/>
          <dgm:constr type="h" for="ch" forName="triangle5" refType="h" fact="0.33"/>
          <dgm:constr type="w" for="ch" forName="triangle5" refType="h" fact="0.33"/>
          <dgm:constr type="t" for="ch" forName="triangle6" refType="h" fact="0.66"/>
          <dgm:constr type="l" for="ch" forName="triangle6" refType="h" fact="0.165"/>
          <dgm:constr type="h" for="ch" forName="triangle6" refType="h" fact="0.33"/>
          <dgm:constr type="w" for="ch" forName="triangle6" refType="h" fact="0.33"/>
          <dgm:constr type="t" for="ch" forName="triangle7" refType="h" fact="0.66"/>
          <dgm:constr type="l" for="ch" forName="triangle7" refType="h" fact="0.33"/>
          <dgm:constr type="h" for="ch" forName="triangle7" refType="h" fact="0.33"/>
          <dgm:constr type="w" for="ch" forName="triangle7" refType="h" fact="0.33"/>
          <dgm:constr type="t" for="ch" forName="triangle8" refType="h" fact="0.66"/>
          <dgm:constr type="l" for="ch" forName="triangle8" refType="h" fact="0.495"/>
          <dgm:constr type="h" for="ch" forName="triangle8" refType="h" fact="0.33"/>
          <dgm:constr type="w" for="ch" forName="triangle8" refType="h" fact="0.33"/>
          <dgm:constr type="t" for="ch" forName="triangle9" refType="h" fact="0.66"/>
          <dgm:constr type="l" for="ch" forName="triangle9" refType="h" fact="0.66"/>
          <dgm:constr type="h" for="ch" forName="triangle9" refType="h" fact="0.33"/>
          <dgm:constr type="w" for="ch" forName="triangle9" refType="h" fact="0.33"/>
        </dgm:constrLst>
      </dgm:else>
    </dgm:choose>
    <dgm:ruleLst/>
    <dgm:choose name="Name6">
      <dgm:if name="Name7" axis="ch" ptType="node" func="cnt" op="gte" val="1">
        <dgm:layoutNode name="triangle1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8"/>
    </dgm:choose>
    <dgm:choose name="Name9">
      <dgm:if name="Name10" axis="ch" ptType="node" func="cnt" op="gte" val="2">
        <dgm:layoutNode name="triangle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1">
            <dgm:if name="Name12" func="var" arg="dir" op="equ" val="norm">
              <dgm:presOf axis="ch desOrSelf" ptType="node node" st="2 1" cnt="1 0"/>
            </dgm:if>
            <dgm:else name="Name13">
              <dgm:presOf axis="ch desOrSelf" ptType="node node" st="4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3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4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4">
            <dgm:if name="Name15" func="var" arg="dir" op="equ" val="norm">
              <dgm:presOf axis="ch desOrSelf" ptType="node node" st="4 1" cnt="1 0"/>
            </dgm:if>
            <dgm:else name="Name16">
              <dgm:presOf axis="ch desOrSelf" ptType="node node" st="2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17"/>
    </dgm:choose>
    <dgm:choose name="Name18">
      <dgm:if name="Name19" axis="ch" ptType="node" func="cnt" op="gte" val="5">
        <dgm:layoutNode name="triangle5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0">
            <dgm:if name="Name21" func="var" arg="dir" op="equ" val="norm">
              <dgm:presOf axis="ch desOrSelf" ptType="node node" st="5 1" cnt="1 0"/>
            </dgm:if>
            <dgm:else name="Name22">
              <dgm:presOf axis="ch desOrSelf" ptType="node node" st="9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6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3">
            <dgm:if name="Name24" func="var" arg="dir" op="equ" val="norm">
              <dgm:presOf axis="ch desOrSelf" ptType="node node" st="6 1" cnt="1 0"/>
            </dgm:if>
            <dgm:else name="Name25">
              <dgm:presOf axis="ch desOrSelf" ptType="node node" st="8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7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7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8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6">
            <dgm:if name="Name27" func="var" arg="dir" op="equ" val="norm">
              <dgm:presOf axis="ch desOrSelf" ptType="node node" st="8 1" cnt="1 0"/>
            </dgm:if>
            <dgm:else name="Name28">
              <dgm:presOf axis="ch desOrSelf" ptType="node node" st="6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9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9">
            <dgm:if name="Name30" func="var" arg="dir" op="equ" val="norm">
              <dgm:presOf axis="ch desOrSelf" ptType="node node" st="9 1" cnt="1 0"/>
            </dgm:if>
            <dgm:else name="Name31">
              <dgm:presOf axis="ch desOrSelf" ptType="node node" st="5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2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952292-0129-4446-8B5B-26A2C55246E9}" type="datetimeFigureOut">
              <a:rPr lang="ro-RO" smtClean="0"/>
              <a:t>06.11.2024</a:t>
            </a:fld>
            <a:endParaRPr lang="ro-R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o-R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9FA545-8CFD-4A1A-BB7F-D34E4017E3D9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1982336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0CD9D-1C78-49B8-9609-834919D417AF}" type="datetime1">
              <a:rPr lang="ro-RO" smtClean="0"/>
              <a:t>06.11.2024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34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AD93C-A4B8-4217-B4AA-E6B317DC304E}" type="datetime1">
              <a:rPr lang="ro-RO" smtClean="0"/>
              <a:t>06.11.2024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8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E3118-2E30-4DCF-8A2B-F841FD5E59AB}" type="datetime1">
              <a:rPr lang="ro-RO" smtClean="0"/>
              <a:t>06.11.2024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039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9CF67-788D-4666-A62B-7036CECC52AA}" type="datetime1">
              <a:rPr lang="ro-RO" smtClean="0"/>
              <a:t>06.11.2024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711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E5E5E-EAC3-46B8-A60D-2C4F5F43CBF4}" type="datetime1">
              <a:rPr lang="ro-RO" smtClean="0"/>
              <a:t>06.11.2024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702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A9B1F-852C-44F5-AF9B-D750A3610914}" type="datetime1">
              <a:rPr lang="ro-RO" smtClean="0"/>
              <a:t>06.11.2024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776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4D2B2-2250-4746-B072-D79425379504}" type="datetime1">
              <a:rPr lang="ro-RO" smtClean="0"/>
              <a:t>06.11.2024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872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58C46-8791-40BA-B513-613EF321B434}" type="datetime1">
              <a:rPr lang="ro-RO" smtClean="0"/>
              <a:t>06.11.2024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503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4B915-9AA8-4A99-9EA3-B3470231AAAD}" type="datetime1">
              <a:rPr lang="ro-RO" smtClean="0"/>
              <a:t>06.11.2024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328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F19A1-B711-4BE8-A411-0BC494BC4D0A}" type="datetime1">
              <a:rPr lang="ro-RO" smtClean="0"/>
              <a:t>06.11.2024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563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36A86-8C86-4CAA-801E-88EB3B06EEC0}" type="datetime1">
              <a:rPr lang="ro-RO" smtClean="0"/>
              <a:t>06.11.2024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107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31F9DC-8F92-45B9-B3C9-5D402D8829FE}" type="datetime1">
              <a:rPr lang="ro-RO" smtClean="0"/>
              <a:t>06.11.2024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744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rgbClr val="00B050"/>
                </a:solidFill>
              </a:rPr>
              <a:t>Le monde des </a:t>
            </a:r>
            <a:r>
              <a:rPr lang="en-US" dirty="0" err="1">
                <a:solidFill>
                  <a:srgbClr val="00B050"/>
                </a:solidFill>
              </a:rPr>
              <a:t>animaux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marL="457200" indent="-457200" algn="l">
              <a:buFont typeface="Arial"/>
              <a:buChar char="•"/>
            </a:pPr>
            <a:r>
              <a:rPr lang="en-US" dirty="0">
                <a:solidFill>
                  <a:schemeClr val="bg1"/>
                </a:solidFill>
              </a:rPr>
              <a:t>Chiens</a:t>
            </a:r>
            <a:endParaRPr lang="ro-RO" dirty="0">
              <a:solidFill>
                <a:schemeClr val="bg1"/>
              </a:solidFill>
            </a:endParaRPr>
          </a:p>
          <a:p>
            <a:pPr marL="457200" indent="-457200" algn="l">
              <a:buFont typeface="Arial"/>
              <a:buChar char="•"/>
            </a:pPr>
            <a:r>
              <a:rPr lang="en-US" dirty="0">
                <a:solidFill>
                  <a:schemeClr val="bg1"/>
                </a:solidFill>
                <a:hlinkClick r:id="rId2" action="ppaction://hlinksldjump"/>
              </a:rPr>
              <a:t>Chats</a:t>
            </a:r>
            <a:endParaRPr lang="ro-RO" dirty="0">
              <a:solidFill>
                <a:schemeClr val="bg1"/>
              </a:solidFill>
            </a:endParaRPr>
          </a:p>
          <a:p>
            <a:pPr marL="457200" indent="-457200" algn="l">
              <a:buFont typeface="Arial"/>
              <a:buChar char="•"/>
            </a:pPr>
            <a:r>
              <a:rPr lang="en-US" dirty="0" err="1">
                <a:solidFill>
                  <a:schemeClr val="bg1"/>
                </a:solidFill>
              </a:rPr>
              <a:t>Chevaux</a:t>
            </a:r>
            <a:endParaRPr lang="ro-RO" dirty="0">
              <a:solidFill>
                <a:schemeClr val="bg1"/>
              </a:solidFill>
            </a:endParaRPr>
          </a:p>
          <a:p>
            <a:pPr marL="457200" indent="-457200" algn="l">
              <a:buFont typeface="Arial"/>
              <a:buChar char="•"/>
            </a:pPr>
            <a:r>
              <a:rPr lang="ro-RO" dirty="0">
                <a:solidFill>
                  <a:schemeClr val="bg1"/>
                </a:solidFill>
              </a:rPr>
              <a:t>…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Sun 3"/>
          <p:cNvSpPr/>
          <p:nvPr/>
        </p:nvSpPr>
        <p:spPr>
          <a:xfrm>
            <a:off x="395536" y="341948"/>
            <a:ext cx="1584176" cy="1296144"/>
          </a:xfrm>
          <a:prstGeom prst="sun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B9F7F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6864" y="3717032"/>
            <a:ext cx="3190875" cy="1438275"/>
          </a:xfrm>
          <a:prstGeom prst="rect">
            <a:avLst/>
          </a:prstGeom>
          <a:noFill/>
          <a:ln>
            <a:noFill/>
          </a:ln>
          <a:scene3d>
            <a:camera prst="isometricRightUp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D28C3CE-F5BE-459B-2F41-26B53EDFE4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6E59-79CD-42BC-A97E-718224FA2B9A}" type="datetime1">
              <a:rPr lang="ro-RO" smtClean="0"/>
              <a:t>06.11.2024</a:t>
            </a:fld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3F7EE63-5303-BBD1-9921-8F8D498F9B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1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8F37DFF-013D-781C-B8B9-C683BA3A145A}"/>
              </a:ext>
            </a:extLst>
          </p:cNvPr>
          <p:cNvSpPr txBox="1"/>
          <p:nvPr/>
        </p:nvSpPr>
        <p:spPr>
          <a:xfrm>
            <a:off x="5148064" y="374649"/>
            <a:ext cx="3672408" cy="40011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ro-RO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Compétences</a:t>
            </a:r>
            <a:r>
              <a:rPr lang="ro-RO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o-RO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numériques</a:t>
            </a:r>
          </a:p>
        </p:txBody>
      </p:sp>
    </p:spTree>
    <p:extLst>
      <p:ext uri="{BB962C8B-B14F-4D97-AF65-F5344CB8AC3E}">
        <p14:creationId xmlns:p14="http://schemas.microsoft.com/office/powerpoint/2010/main" val="1529583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 </a:t>
            </a:r>
            <a:r>
              <a:rPr lang="en-US" dirty="0" err="1"/>
              <a:t>chien</a:t>
            </a:r>
            <a:r>
              <a:rPr lang="en-US" dirty="0"/>
              <a:t> – </a:t>
            </a:r>
            <a:r>
              <a:rPr lang="en-US" dirty="0" err="1"/>
              <a:t>notre</a:t>
            </a:r>
            <a:r>
              <a:rPr lang="en-US" dirty="0"/>
              <a:t> </a:t>
            </a:r>
            <a:r>
              <a:rPr lang="en-US" dirty="0" err="1"/>
              <a:t>ami</a:t>
            </a:r>
            <a:r>
              <a:rPr lang="ro-RO" dirty="0"/>
              <a:t>!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887285">
            <a:off x="3815982" y="2138893"/>
            <a:ext cx="2466975" cy="20781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403648" y="5157192"/>
            <a:ext cx="66247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700" dirty="0">
                <a:solidFill>
                  <a:schemeClr val="tx1">
                    <a:tint val="75000"/>
                  </a:schemeClr>
                </a:solidFill>
              </a:rPr>
              <a:t>Sans tenir compte de taille et de race, tous les chiens ont 42 dents et 321 os.</a:t>
            </a:r>
            <a:endParaRPr lang="en-US" sz="27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7584" y="1772816"/>
            <a:ext cx="230425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700" dirty="0">
                <a:solidFill>
                  <a:schemeClr val="tx1">
                    <a:tint val="75000"/>
                  </a:schemeClr>
                </a:solidFill>
              </a:rPr>
              <a:t>Pendant leurs premières semaines de vie, les chiens dorment 90% du temps.</a:t>
            </a:r>
            <a:endParaRPr lang="en-US" sz="27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7B57181-506D-4943-8B79-B7A1EB8BE7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822CE-A946-4AC6-9392-2D3D6DC2F6B6}" type="datetime1">
              <a:rPr lang="ro-RO" smtClean="0"/>
              <a:t>06.11.2024</a:t>
            </a:fld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4F86153-5B65-708B-0526-6AD3AD1F5B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551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9C682C-5C14-9997-79C8-27237DF477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/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E265DA2D-DF3A-6707-D514-37621B6F831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9189574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75E850-8BC9-08CA-FF2B-C250F27F23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9CF67-788D-4666-A62B-7036CECC52AA}" type="datetime1">
              <a:rPr lang="ro-RO" smtClean="0"/>
              <a:t>06.11.2024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2F0526-88EC-BB87-DC49-397660C8C0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67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Le cheval</a:t>
            </a:r>
            <a:r>
              <a:rPr lang="en-US" dirty="0"/>
              <a:t> (</a:t>
            </a:r>
            <a:r>
              <a:rPr lang="en-US" i="1" dirty="0"/>
              <a:t>Equus caballus</a:t>
            </a:r>
            <a:r>
              <a:rPr lang="en-US" dirty="0"/>
              <a:t>)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6612" y="2905919"/>
            <a:ext cx="2390775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3FAB4B-ACD4-C1E7-06B9-E6FFE643E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39174-8BEE-44EF-B908-9207090910DF}" type="datetime1">
              <a:rPr lang="ro-RO" smtClean="0"/>
              <a:t>06.11.2024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2D154D-BFAD-5001-6031-6938EABA66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396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7575" y="4077072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988840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2069802"/>
            <a:ext cx="2705100" cy="168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9D25FA-C3EB-B301-BC6E-B4385AC843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25D39-3F7E-4A50-BEC8-8EFB56ADD733}" type="datetime1">
              <a:rPr lang="ro-RO" smtClean="0"/>
              <a:t>06.11.2024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3ABB85-6F03-ECEB-E519-6E1F85319F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693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 chats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840615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789040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miley Face 3"/>
          <p:cNvSpPr/>
          <p:nvPr/>
        </p:nvSpPr>
        <p:spPr>
          <a:xfrm>
            <a:off x="1485007" y="1700808"/>
            <a:ext cx="1584176" cy="1368152"/>
          </a:xfrm>
          <a:prstGeom prst="smileyFace">
            <a:avLst/>
          </a:prstGeom>
          <a:solidFill>
            <a:srgbClr val="B9F7F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A41E658-D6DD-CC0E-E3BD-41C6D56E3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49E38-18EF-4357-9FF7-D27566D3A30A}" type="datetime1">
              <a:rPr lang="ro-RO" smtClean="0"/>
              <a:t>06.11.2024</a:t>
            </a:fld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1837DF-FDDA-3D11-AB7E-9AAB1EF2E3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720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croll: Vertical 5">
            <a:extLst>
              <a:ext uri="{FF2B5EF4-FFF2-40B4-BE49-F238E27FC236}">
                <a16:creationId xmlns:a16="http://schemas.microsoft.com/office/drawing/2014/main" id="{F56694D3-FDD2-6225-044B-642F53BD6C41}"/>
              </a:ext>
            </a:extLst>
          </p:cNvPr>
          <p:cNvSpPr/>
          <p:nvPr/>
        </p:nvSpPr>
        <p:spPr>
          <a:xfrm>
            <a:off x="3276600" y="620688"/>
            <a:ext cx="2590800" cy="2088232"/>
          </a:xfrm>
          <a:prstGeom prst="verticalScroll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/>
              <a:t>Animaux domestiques</a:t>
            </a: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2982119"/>
            <a:ext cx="2590800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7AEA72-8617-8843-761F-984DC257B9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9C22B-9224-4DD0-8221-59F1AABB6997}" type="datetime1">
              <a:rPr lang="ro-RO" smtClean="0"/>
              <a:t>06.11.2024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304E56-F353-0510-4544-6646B4D828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525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78</Words>
  <Application>Microsoft Office PowerPoint</Application>
  <PresentationFormat>On-screen Show (4:3)</PresentationFormat>
  <Paragraphs>30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Symbol</vt:lpstr>
      <vt:lpstr>Office Theme</vt:lpstr>
      <vt:lpstr>Le monde des animaux</vt:lpstr>
      <vt:lpstr>Le chien – notre ami!</vt:lpstr>
      <vt:lpstr>PowerPoint Presentation</vt:lpstr>
      <vt:lpstr>Le cheval (Equus caballus)</vt:lpstr>
      <vt:lpstr>PowerPoint Presentation</vt:lpstr>
      <vt:lpstr>Les chats</vt:lpstr>
      <vt:lpstr>PowerPoint Presentation</vt:lpstr>
    </vt:vector>
  </TitlesOfParts>
  <Company>ri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8wr98ftbgs98yvcs9gvy</dc:title>
  <dc:creator>co</dc:creator>
  <cp:lastModifiedBy>elev</cp:lastModifiedBy>
  <cp:revision>11</cp:revision>
  <dcterms:created xsi:type="dcterms:W3CDTF">2015-04-30T14:06:18Z</dcterms:created>
  <dcterms:modified xsi:type="dcterms:W3CDTF">2024-11-06T10:53:10Z</dcterms:modified>
</cp:coreProperties>
</file>