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DC48A1-5003-4EA1-9166-DFB1AA25E9BF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28502C3F-527B-4EA8-9DF4-3BB3C6887AA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C54423F4-2446-4238-B261-D7A0D82D478F}" type="parTrans" cxnId="{BF7F0924-1F25-467F-817A-42A1E2CA7F55}">
      <dgm:prSet/>
      <dgm:spPr/>
      <dgm:t>
        <a:bodyPr/>
        <a:lstStyle/>
        <a:p>
          <a:endParaRPr lang="ro-RO"/>
        </a:p>
      </dgm:t>
    </dgm:pt>
    <dgm:pt modelId="{0AE38ACA-0A70-4E39-8F50-97EE167E9404}" type="sibTrans" cxnId="{BF7F0924-1F25-467F-817A-42A1E2CA7F55}">
      <dgm:prSet/>
      <dgm:spPr/>
      <dgm:t>
        <a:bodyPr/>
        <a:lstStyle/>
        <a:p>
          <a:endParaRPr lang="ro-RO"/>
        </a:p>
      </dgm:t>
    </dgm:pt>
    <dgm:pt modelId="{7E71F8AC-77FA-487A-B635-878B66D49034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endParaRPr lang="ro-RO" dirty="0"/>
        </a:p>
      </dgm:t>
    </dgm:pt>
    <dgm:pt modelId="{A4821F01-C089-47B9-AB5F-0265FF9BB984}" type="parTrans" cxnId="{6A7CFCF6-E93E-4501-AD8F-150A5813A58E}">
      <dgm:prSet/>
      <dgm:spPr/>
      <dgm:t>
        <a:bodyPr/>
        <a:lstStyle/>
        <a:p>
          <a:endParaRPr lang="ro-RO"/>
        </a:p>
      </dgm:t>
    </dgm:pt>
    <dgm:pt modelId="{5FF7137B-CF05-4E22-840C-E45AE8D503E8}" type="sibTrans" cxnId="{6A7CFCF6-E93E-4501-AD8F-150A5813A58E}">
      <dgm:prSet/>
      <dgm:spPr/>
      <dgm:t>
        <a:bodyPr/>
        <a:lstStyle/>
        <a:p>
          <a:endParaRPr lang="ro-RO"/>
        </a:p>
      </dgm:t>
    </dgm:pt>
    <dgm:pt modelId="{07632F01-03A6-4D30-8CBB-5D32D7C403FA}">
      <dgm:prSet phldrT="[Text]"/>
      <dgm:spPr/>
      <dgm:t>
        <a:bodyPr/>
        <a:lstStyle/>
        <a:p>
          <a:r>
            <a:rPr lang="en-US" dirty="0"/>
            <a:t>one</a:t>
          </a:r>
          <a:endParaRPr lang="ro-RO" dirty="0"/>
        </a:p>
      </dgm:t>
    </dgm:pt>
    <dgm:pt modelId="{E1B9203A-7A9E-4D27-9288-9AA6ACD018A4}" type="parTrans" cxnId="{1CF02FEC-F0BF-4109-8425-118B0A23C80F}">
      <dgm:prSet/>
      <dgm:spPr/>
      <dgm:t>
        <a:bodyPr/>
        <a:lstStyle/>
        <a:p>
          <a:endParaRPr lang="ro-RO"/>
        </a:p>
      </dgm:t>
    </dgm:pt>
    <dgm:pt modelId="{6C0A04FD-CA7A-4792-8400-897D61409D67}" type="sibTrans" cxnId="{1CF02FEC-F0BF-4109-8425-118B0A23C80F}">
      <dgm:prSet/>
      <dgm:spPr/>
      <dgm:t>
        <a:bodyPr/>
        <a:lstStyle/>
        <a:p>
          <a:endParaRPr lang="ro-RO"/>
        </a:p>
      </dgm:t>
    </dgm:pt>
    <dgm:pt modelId="{78662BCC-3366-4E59-A4D7-FDC03E97E619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o-RO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az-Cyrl-AZ" dirty="0">
              <a:latin typeface="Times New Roman" panose="02020603050405020304" pitchFamily="18" charset="0"/>
              <a:cs typeface="Times New Roman" panose="02020603050405020304" pitchFamily="18" charset="0"/>
            </a:rPr>
            <a:t>ДИН</a:t>
          </a:r>
          <a:endParaRPr lang="ro-RO" dirty="0"/>
        </a:p>
      </dgm:t>
    </dgm:pt>
    <dgm:pt modelId="{EB9002BC-877E-4740-946E-B023717155EB}" type="parTrans" cxnId="{4AC8D273-8DA5-41BB-B417-FFD17BBB55A2}">
      <dgm:prSet/>
      <dgm:spPr/>
      <dgm:t>
        <a:bodyPr/>
        <a:lstStyle/>
        <a:p>
          <a:endParaRPr lang="ro-RO"/>
        </a:p>
      </dgm:t>
    </dgm:pt>
    <dgm:pt modelId="{8969EBDF-A785-44BA-9DB6-0F22A748F061}" type="sibTrans" cxnId="{4AC8D273-8DA5-41BB-B417-FFD17BBB55A2}">
      <dgm:prSet/>
      <dgm:spPr/>
      <dgm:t>
        <a:bodyPr/>
        <a:lstStyle/>
        <a:p>
          <a:endParaRPr lang="ro-RO"/>
        </a:p>
      </dgm:t>
    </dgm:pt>
    <dgm:pt modelId="{C1D32F0F-2AE3-4305-A4EB-83875EC0A846}" type="pres">
      <dgm:prSet presAssocID="{A6DC48A1-5003-4EA1-9166-DFB1AA25E9BF}" presName="compositeShape" presStyleCnt="0">
        <dgm:presLayoutVars>
          <dgm:chMax val="9"/>
          <dgm:dir/>
          <dgm:resizeHandles val="exact"/>
        </dgm:presLayoutVars>
      </dgm:prSet>
      <dgm:spPr/>
    </dgm:pt>
    <dgm:pt modelId="{546C517C-DCF8-4FB3-9437-792D88621A4A}" type="pres">
      <dgm:prSet presAssocID="{A6DC48A1-5003-4EA1-9166-DFB1AA25E9BF}" presName="triangle1" presStyleLbl="node1" presStyleIdx="0" presStyleCnt="4">
        <dgm:presLayoutVars>
          <dgm:bulletEnabled val="1"/>
        </dgm:presLayoutVars>
      </dgm:prSet>
      <dgm:spPr/>
    </dgm:pt>
    <dgm:pt modelId="{EEF9BED0-CE83-4900-8C58-5808F53A2605}" type="pres">
      <dgm:prSet presAssocID="{A6DC48A1-5003-4EA1-9166-DFB1AA25E9BF}" presName="triangle2" presStyleLbl="node1" presStyleIdx="1" presStyleCnt="4">
        <dgm:presLayoutVars>
          <dgm:bulletEnabled val="1"/>
        </dgm:presLayoutVars>
      </dgm:prSet>
      <dgm:spPr/>
    </dgm:pt>
    <dgm:pt modelId="{A52C344D-8734-4EE8-96EC-6695D2E4D371}" type="pres">
      <dgm:prSet presAssocID="{A6DC48A1-5003-4EA1-9166-DFB1AA25E9BF}" presName="triangle3" presStyleLbl="node1" presStyleIdx="2" presStyleCnt="4">
        <dgm:presLayoutVars>
          <dgm:bulletEnabled val="1"/>
        </dgm:presLayoutVars>
      </dgm:prSet>
      <dgm:spPr/>
    </dgm:pt>
    <dgm:pt modelId="{1674A1DF-9AE8-4437-A957-182502888748}" type="pres">
      <dgm:prSet presAssocID="{A6DC48A1-5003-4EA1-9166-DFB1AA25E9BF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A3C61D12-2C8A-4055-912F-CC0B0164CC8F}" type="presOf" srcId="{7E71F8AC-77FA-487A-B635-878B66D49034}" destId="{EEF9BED0-CE83-4900-8C58-5808F53A2605}" srcOrd="0" destOrd="0" presId="urn:microsoft.com/office/officeart/2005/8/layout/pyramid4"/>
    <dgm:cxn modelId="{BF7F0924-1F25-467F-817A-42A1E2CA7F55}" srcId="{A6DC48A1-5003-4EA1-9166-DFB1AA25E9BF}" destId="{28502C3F-527B-4EA8-9DF4-3BB3C6887AA6}" srcOrd="0" destOrd="0" parTransId="{C54423F4-2446-4238-B261-D7A0D82D478F}" sibTransId="{0AE38ACA-0A70-4E39-8F50-97EE167E9404}"/>
    <dgm:cxn modelId="{47FADE32-B7FF-49B0-A072-54B9D4AD097B}" type="presOf" srcId="{07632F01-03A6-4D30-8CBB-5D32D7C403FA}" destId="{A52C344D-8734-4EE8-96EC-6695D2E4D371}" srcOrd="0" destOrd="0" presId="urn:microsoft.com/office/officeart/2005/8/layout/pyramid4"/>
    <dgm:cxn modelId="{4AC8D273-8DA5-41BB-B417-FFD17BBB55A2}" srcId="{A6DC48A1-5003-4EA1-9166-DFB1AA25E9BF}" destId="{78662BCC-3366-4E59-A4D7-FDC03E97E619}" srcOrd="3" destOrd="0" parTransId="{EB9002BC-877E-4740-946E-B023717155EB}" sibTransId="{8969EBDF-A785-44BA-9DB6-0F22A748F061}"/>
    <dgm:cxn modelId="{C9DB70C9-7765-46C8-9EC2-1ABF4DB068AD}" type="presOf" srcId="{28502C3F-527B-4EA8-9DF4-3BB3C6887AA6}" destId="{546C517C-DCF8-4FB3-9437-792D88621A4A}" srcOrd="0" destOrd="0" presId="urn:microsoft.com/office/officeart/2005/8/layout/pyramid4"/>
    <dgm:cxn modelId="{1CF02FEC-F0BF-4109-8425-118B0A23C80F}" srcId="{A6DC48A1-5003-4EA1-9166-DFB1AA25E9BF}" destId="{07632F01-03A6-4D30-8CBB-5D32D7C403FA}" srcOrd="2" destOrd="0" parTransId="{E1B9203A-7A9E-4D27-9288-9AA6ACD018A4}" sibTransId="{6C0A04FD-CA7A-4792-8400-897D61409D67}"/>
    <dgm:cxn modelId="{CC1D87F4-68DB-445A-ACA4-73C177DF2CCD}" type="presOf" srcId="{78662BCC-3366-4E59-A4D7-FDC03E97E619}" destId="{1674A1DF-9AE8-4437-A957-182502888748}" srcOrd="0" destOrd="0" presId="urn:microsoft.com/office/officeart/2005/8/layout/pyramid4"/>
    <dgm:cxn modelId="{6A7CFCF6-E93E-4501-AD8F-150A5813A58E}" srcId="{A6DC48A1-5003-4EA1-9166-DFB1AA25E9BF}" destId="{7E71F8AC-77FA-487A-B635-878B66D49034}" srcOrd="1" destOrd="0" parTransId="{A4821F01-C089-47B9-AB5F-0265FF9BB984}" sibTransId="{5FF7137B-CF05-4E22-840C-E45AE8D503E8}"/>
    <dgm:cxn modelId="{B71B23FF-52EA-4AE0-872E-2482C97B895B}" type="presOf" srcId="{A6DC48A1-5003-4EA1-9166-DFB1AA25E9BF}" destId="{C1D32F0F-2AE3-4305-A4EB-83875EC0A846}" srcOrd="0" destOrd="0" presId="urn:microsoft.com/office/officeart/2005/8/layout/pyramid4"/>
    <dgm:cxn modelId="{DDA3BD9C-3B05-4634-8700-3DFBE93B6544}" type="presParOf" srcId="{C1D32F0F-2AE3-4305-A4EB-83875EC0A846}" destId="{546C517C-DCF8-4FB3-9437-792D88621A4A}" srcOrd="0" destOrd="0" presId="urn:microsoft.com/office/officeart/2005/8/layout/pyramid4"/>
    <dgm:cxn modelId="{1FE91A5C-80D9-4CF2-BCA4-31A848A598AB}" type="presParOf" srcId="{C1D32F0F-2AE3-4305-A4EB-83875EC0A846}" destId="{EEF9BED0-CE83-4900-8C58-5808F53A2605}" srcOrd="1" destOrd="0" presId="urn:microsoft.com/office/officeart/2005/8/layout/pyramid4"/>
    <dgm:cxn modelId="{5C657E8A-642A-4C22-B652-8019747C5DDD}" type="presParOf" srcId="{C1D32F0F-2AE3-4305-A4EB-83875EC0A846}" destId="{A52C344D-8734-4EE8-96EC-6695D2E4D371}" srcOrd="2" destOrd="0" presId="urn:microsoft.com/office/officeart/2005/8/layout/pyramid4"/>
    <dgm:cxn modelId="{58F659B6-A422-42B5-9624-023472A909A9}" type="presParOf" srcId="{C1D32F0F-2AE3-4305-A4EB-83875EC0A846}" destId="{1674A1DF-9AE8-4437-A957-18250288874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C517C-DCF8-4FB3-9437-792D88621A4A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un</a:t>
          </a:r>
          <a:endParaRPr lang="ro-RO" sz="2400" kern="1200" dirty="0"/>
        </a:p>
      </dsp:txBody>
      <dsp:txXfrm>
        <a:off x="2540000" y="1016000"/>
        <a:ext cx="1016000" cy="1016000"/>
      </dsp:txXfrm>
    </dsp:sp>
    <dsp:sp modelId="{EEF9BED0-CE83-4900-8C58-5808F53A2605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endParaRPr lang="ro-RO" sz="2400" kern="1200" dirty="0"/>
        </a:p>
      </dsp:txBody>
      <dsp:txXfrm>
        <a:off x="1524000" y="3048000"/>
        <a:ext cx="1016000" cy="1016000"/>
      </dsp:txXfrm>
    </dsp:sp>
    <dsp:sp modelId="{A52C344D-8734-4EE8-96EC-6695D2E4D371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one</a:t>
          </a:r>
          <a:endParaRPr lang="ro-RO" sz="2400" kern="1200" dirty="0"/>
        </a:p>
      </dsp:txBody>
      <dsp:txXfrm rot="10800000">
        <a:off x="2540000" y="2032000"/>
        <a:ext cx="1016000" cy="1016000"/>
      </dsp:txXfrm>
    </dsp:sp>
    <dsp:sp modelId="{1674A1DF-9AE8-4437-A957-182502888748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az-Cyrl-AZ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ДИН</a:t>
          </a:r>
          <a:endParaRPr lang="ro-RO" sz="2400" kern="1200" dirty="0"/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56BCD-2DD6-4B1A-A7B9-ECCE57656B3D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2080A-F58E-4D98-9475-5C7560881A6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3444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D40E5-8ACB-4C86-8B8E-8A0D44FA13E8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Les 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OffAxis2Right">
              <a:rot lat="1075751" lon="18075349" rev="97321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0A33EE-0176-49CC-A376-7B41C32C6B66}"/>
              </a:ext>
            </a:extLst>
          </p:cNvPr>
          <p:cNvSpPr txBox="1"/>
          <p:nvPr/>
        </p:nvSpPr>
        <p:spPr>
          <a:xfrm>
            <a:off x="5427264" y="0"/>
            <a:ext cx="374441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2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F5453AA-ED1A-4E6D-9C72-51F21DB22B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38423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011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DB08C6D2-8C24-4BCD-B366-C42718EDD7A7}"/>
              </a:ext>
            </a:extLst>
          </p:cNvPr>
          <p:cNvSpPr/>
          <p:nvPr/>
        </p:nvSpPr>
        <p:spPr>
          <a:xfrm>
            <a:off x="467544" y="1772816"/>
            <a:ext cx="2376264" cy="3240360"/>
          </a:xfrm>
          <a:prstGeom prst="vertic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66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13</cp:revision>
  <dcterms:created xsi:type="dcterms:W3CDTF">2015-04-30T14:06:18Z</dcterms:created>
  <dcterms:modified xsi:type="dcterms:W3CDTF">2024-11-06T10:53:56Z</dcterms:modified>
</cp:coreProperties>
</file>