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96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BE845-F9D5-4705-AB64-F8B2A299AF0F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0"/>
      <dgm:spPr/>
    </dgm:pt>
    <dgm:pt modelId="{6992A247-70E0-45A3-A637-3D4152CC651C}" type="pres">
      <dgm:prSet presAssocID="{EA0BE845-F9D5-4705-AB64-F8B2A299AF0F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AEF56E8-8C86-41D9-828F-3103DE9669A3}" type="presOf" srcId="{EA0BE845-F9D5-4705-AB64-F8B2A299AF0F}" destId="{6992A247-70E0-45A3-A637-3D4152CC651C}" srcOrd="0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EDFA21-DECE-47D2-8D14-AAEE4B1B7A9E}" type="doc">
      <dgm:prSet loTypeId="urn:microsoft.com/office/officeart/2005/8/layout/pyramid4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4CAFB51-775E-419B-ABFF-3CB6C65FB8D7}">
      <dgm:prSet phldrT="[Text]"/>
      <dgm:spPr/>
      <dgm:t>
        <a:bodyPr/>
        <a:lstStyle/>
        <a:p>
          <a:r>
            <a:rPr lang="en-US" dirty="0"/>
            <a:t>un</a:t>
          </a:r>
        </a:p>
      </dgm:t>
    </dgm:pt>
    <dgm:pt modelId="{AF7F98A8-5C3E-42CF-80CF-E0BE763C4DFD}" type="parTrans" cxnId="{E6FD0A84-0723-4FAC-8AF4-F621B75D070D}">
      <dgm:prSet/>
      <dgm:spPr/>
      <dgm:t>
        <a:bodyPr/>
        <a:lstStyle/>
        <a:p>
          <a:endParaRPr lang="en-US"/>
        </a:p>
      </dgm:t>
    </dgm:pt>
    <dgm:pt modelId="{3BF5F7D4-D232-4B35-8894-19A98AB0EEF2}" type="sibTrans" cxnId="{E6FD0A84-0723-4FAC-8AF4-F621B75D070D}">
      <dgm:prSet/>
      <dgm:spPr/>
      <dgm:t>
        <a:bodyPr/>
        <a:lstStyle/>
        <a:p>
          <a:endParaRPr lang="en-US"/>
        </a:p>
      </dgm:t>
    </dgm:pt>
    <dgm:pt modelId="{4FED4CBA-EA30-4F3C-A59B-1CF50F872D59}">
      <dgm:prSet phldrT="[Text]"/>
      <dgm:spPr/>
      <dgm:t>
        <a:bodyPr/>
        <a:lstStyle/>
        <a:p>
          <a:r>
            <a:rPr lang="el-GR" dirty="0">
              <a:latin typeface="Calibri" panose="020F0502020204030204" pitchFamily="34" charset="0"/>
            </a:rPr>
            <a:t>ξνα</a:t>
          </a:r>
          <a:endParaRPr lang="en-US" dirty="0"/>
        </a:p>
      </dgm:t>
    </dgm:pt>
    <dgm:pt modelId="{375F6A9B-76D2-4AF1-9712-98020CC16CEC}" type="parTrans" cxnId="{BF19D444-75F5-46FB-97AA-2AEBA0AF2391}">
      <dgm:prSet/>
      <dgm:spPr/>
      <dgm:t>
        <a:bodyPr/>
        <a:lstStyle/>
        <a:p>
          <a:endParaRPr lang="en-US"/>
        </a:p>
      </dgm:t>
    </dgm:pt>
    <dgm:pt modelId="{A186DE34-CC4B-4DEE-B2AF-AB55E13F5AD3}" type="sibTrans" cxnId="{BF19D444-75F5-46FB-97AA-2AEBA0AF2391}">
      <dgm:prSet/>
      <dgm:spPr/>
      <dgm:t>
        <a:bodyPr/>
        <a:lstStyle/>
        <a:p>
          <a:endParaRPr lang="en-US"/>
        </a:p>
      </dgm:t>
    </dgm:pt>
    <dgm:pt modelId="{91C40C48-28DD-4C0B-97BB-BFA168B6868F}">
      <dgm:prSet phldrT="[Text]"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ᴏ</a:t>
          </a:r>
          <a:r>
            <a:rPr lang="az-Cyrl-AZ" dirty="0">
              <a:latin typeface="Calibri" panose="020F0502020204030204" pitchFamily="34" charset="0"/>
            </a:rPr>
            <a:t>Ԓин</a:t>
          </a:r>
          <a:endParaRPr lang="en-US" dirty="0"/>
        </a:p>
      </dgm:t>
    </dgm:pt>
    <dgm:pt modelId="{10A0A923-5CA9-4642-A772-09E924523857}" type="parTrans" cxnId="{22C25E8F-ECEF-4627-BE21-430BBD83C81F}">
      <dgm:prSet/>
      <dgm:spPr/>
      <dgm:t>
        <a:bodyPr/>
        <a:lstStyle/>
        <a:p>
          <a:endParaRPr lang="en-US"/>
        </a:p>
      </dgm:t>
    </dgm:pt>
    <dgm:pt modelId="{A2F6F59A-FD13-4E7B-B4D5-A70A695DC810}" type="sibTrans" cxnId="{22C25E8F-ECEF-4627-BE21-430BBD83C81F}">
      <dgm:prSet/>
      <dgm:spPr/>
      <dgm:t>
        <a:bodyPr/>
        <a:lstStyle/>
        <a:p>
          <a:endParaRPr lang="en-US"/>
        </a:p>
      </dgm:t>
    </dgm:pt>
    <dgm:pt modelId="{B8531FB4-9727-4990-BC34-F7A5FA2D4715}">
      <dgm:prSet phldrT="[Text]"/>
      <dgm:spPr/>
      <dgm:t>
        <a:bodyPr/>
        <a:lstStyle/>
        <a:p>
          <a:r>
            <a:rPr lang="en-US" dirty="0"/>
            <a:t>one</a:t>
          </a:r>
        </a:p>
      </dgm:t>
    </dgm:pt>
    <dgm:pt modelId="{768A800C-558B-4C06-815A-F4BAEC0BAA5C}" type="parTrans" cxnId="{266D67B7-5D99-4ED0-BF6D-9C29049394B3}">
      <dgm:prSet/>
      <dgm:spPr/>
      <dgm:t>
        <a:bodyPr/>
        <a:lstStyle/>
        <a:p>
          <a:endParaRPr lang="en-US"/>
        </a:p>
      </dgm:t>
    </dgm:pt>
    <dgm:pt modelId="{7C486B96-789E-4373-8807-5408A7BDEF31}" type="sibTrans" cxnId="{266D67B7-5D99-4ED0-BF6D-9C29049394B3}">
      <dgm:prSet/>
      <dgm:spPr/>
      <dgm:t>
        <a:bodyPr/>
        <a:lstStyle/>
        <a:p>
          <a:endParaRPr lang="en-US"/>
        </a:p>
      </dgm:t>
    </dgm:pt>
    <dgm:pt modelId="{6C97AB91-49FB-4C75-9C74-03BC60569216}" type="pres">
      <dgm:prSet presAssocID="{84EDFA21-DECE-47D2-8D14-AAEE4B1B7A9E}" presName="compositeShape" presStyleCnt="0">
        <dgm:presLayoutVars>
          <dgm:chMax val="9"/>
          <dgm:dir/>
          <dgm:resizeHandles val="exact"/>
        </dgm:presLayoutVars>
      </dgm:prSet>
      <dgm:spPr/>
    </dgm:pt>
    <dgm:pt modelId="{87CD0724-EBA4-497A-BFAC-5F1DE7C4A016}" type="pres">
      <dgm:prSet presAssocID="{84EDFA21-DECE-47D2-8D14-AAEE4B1B7A9E}" presName="triangle1" presStyleLbl="node1" presStyleIdx="0" presStyleCnt="4">
        <dgm:presLayoutVars>
          <dgm:bulletEnabled val="1"/>
        </dgm:presLayoutVars>
      </dgm:prSet>
      <dgm:spPr/>
    </dgm:pt>
    <dgm:pt modelId="{9C4D7543-63CF-4FB8-B3FD-964E8D910BBC}" type="pres">
      <dgm:prSet presAssocID="{84EDFA21-DECE-47D2-8D14-AAEE4B1B7A9E}" presName="triangle2" presStyleLbl="node1" presStyleIdx="1" presStyleCnt="4">
        <dgm:presLayoutVars>
          <dgm:bulletEnabled val="1"/>
        </dgm:presLayoutVars>
      </dgm:prSet>
      <dgm:spPr/>
    </dgm:pt>
    <dgm:pt modelId="{48EDEA53-2B60-4847-B551-05AFCCB094A5}" type="pres">
      <dgm:prSet presAssocID="{84EDFA21-DECE-47D2-8D14-AAEE4B1B7A9E}" presName="triangle3" presStyleLbl="node1" presStyleIdx="2" presStyleCnt="4">
        <dgm:presLayoutVars>
          <dgm:bulletEnabled val="1"/>
        </dgm:presLayoutVars>
      </dgm:prSet>
      <dgm:spPr/>
    </dgm:pt>
    <dgm:pt modelId="{C7BC1667-31E7-4BE8-BE37-CE2A8B9D9AC9}" type="pres">
      <dgm:prSet presAssocID="{84EDFA21-DECE-47D2-8D14-AAEE4B1B7A9E}" presName="triangle4" presStyleLbl="node1" presStyleIdx="3" presStyleCnt="4" custLinFactNeighborX="-601" custLinFactNeighborY="1252">
        <dgm:presLayoutVars>
          <dgm:bulletEnabled val="1"/>
        </dgm:presLayoutVars>
      </dgm:prSet>
      <dgm:spPr/>
    </dgm:pt>
  </dgm:ptLst>
  <dgm:cxnLst>
    <dgm:cxn modelId="{FE5E922A-87B9-4BD9-9B32-239DBCE9672C}" type="presOf" srcId="{91C40C48-28DD-4C0B-97BB-BFA168B6868F}" destId="{48EDEA53-2B60-4847-B551-05AFCCB094A5}" srcOrd="0" destOrd="0" presId="urn:microsoft.com/office/officeart/2005/8/layout/pyramid4"/>
    <dgm:cxn modelId="{BF19D444-75F5-46FB-97AA-2AEBA0AF2391}" srcId="{84EDFA21-DECE-47D2-8D14-AAEE4B1B7A9E}" destId="{4FED4CBA-EA30-4F3C-A59B-1CF50F872D59}" srcOrd="1" destOrd="0" parTransId="{375F6A9B-76D2-4AF1-9712-98020CC16CEC}" sibTransId="{A186DE34-CC4B-4DEE-B2AF-AB55E13F5AD3}"/>
    <dgm:cxn modelId="{888AAA4B-54DB-40A9-8599-4C36346105C2}" type="presOf" srcId="{4FED4CBA-EA30-4F3C-A59B-1CF50F872D59}" destId="{9C4D7543-63CF-4FB8-B3FD-964E8D910BBC}" srcOrd="0" destOrd="0" presId="urn:microsoft.com/office/officeart/2005/8/layout/pyramid4"/>
    <dgm:cxn modelId="{F7805257-E043-4114-94BB-FF619870EDA9}" type="presOf" srcId="{84EDFA21-DECE-47D2-8D14-AAEE4B1B7A9E}" destId="{6C97AB91-49FB-4C75-9C74-03BC60569216}" srcOrd="0" destOrd="0" presId="urn:microsoft.com/office/officeart/2005/8/layout/pyramid4"/>
    <dgm:cxn modelId="{E6FD0A84-0723-4FAC-8AF4-F621B75D070D}" srcId="{84EDFA21-DECE-47D2-8D14-AAEE4B1B7A9E}" destId="{04CAFB51-775E-419B-ABFF-3CB6C65FB8D7}" srcOrd="0" destOrd="0" parTransId="{AF7F98A8-5C3E-42CF-80CF-E0BE763C4DFD}" sibTransId="{3BF5F7D4-D232-4B35-8894-19A98AB0EEF2}"/>
    <dgm:cxn modelId="{22C25E8F-ECEF-4627-BE21-430BBD83C81F}" srcId="{84EDFA21-DECE-47D2-8D14-AAEE4B1B7A9E}" destId="{91C40C48-28DD-4C0B-97BB-BFA168B6868F}" srcOrd="2" destOrd="0" parTransId="{10A0A923-5CA9-4642-A772-09E924523857}" sibTransId="{A2F6F59A-FD13-4E7B-B4D5-A70A695DC810}"/>
    <dgm:cxn modelId="{266D67B7-5D99-4ED0-BF6D-9C29049394B3}" srcId="{84EDFA21-DECE-47D2-8D14-AAEE4B1B7A9E}" destId="{B8531FB4-9727-4990-BC34-F7A5FA2D4715}" srcOrd="3" destOrd="0" parTransId="{768A800C-558B-4C06-815A-F4BAEC0BAA5C}" sibTransId="{7C486B96-789E-4373-8807-5408A7BDEF31}"/>
    <dgm:cxn modelId="{3B3630B8-0E32-426E-AC8D-C738E885F86E}" type="presOf" srcId="{B8531FB4-9727-4990-BC34-F7A5FA2D4715}" destId="{C7BC1667-31E7-4BE8-BE37-CE2A8B9D9AC9}" srcOrd="0" destOrd="0" presId="urn:microsoft.com/office/officeart/2005/8/layout/pyramid4"/>
    <dgm:cxn modelId="{21DF2ED8-7D21-4D44-8F17-97FBB8FAF0C4}" type="presOf" srcId="{04CAFB51-775E-419B-ABFF-3CB6C65FB8D7}" destId="{87CD0724-EBA4-497A-BFAC-5F1DE7C4A016}" srcOrd="0" destOrd="0" presId="urn:microsoft.com/office/officeart/2005/8/layout/pyramid4"/>
    <dgm:cxn modelId="{9D42A0D5-6F88-4E8F-AF53-500F2C54B1EB}" type="presParOf" srcId="{6C97AB91-49FB-4C75-9C74-03BC60569216}" destId="{87CD0724-EBA4-497A-BFAC-5F1DE7C4A016}" srcOrd="0" destOrd="0" presId="urn:microsoft.com/office/officeart/2005/8/layout/pyramid4"/>
    <dgm:cxn modelId="{1E0A9F4A-7DAC-4ACE-99B9-34DF68DA48C3}" type="presParOf" srcId="{6C97AB91-49FB-4C75-9C74-03BC60569216}" destId="{9C4D7543-63CF-4FB8-B3FD-964E8D910BBC}" srcOrd="1" destOrd="0" presId="urn:microsoft.com/office/officeart/2005/8/layout/pyramid4"/>
    <dgm:cxn modelId="{97D823A5-8063-4781-B8BF-8412B7572675}" type="presParOf" srcId="{6C97AB91-49FB-4C75-9C74-03BC60569216}" destId="{48EDEA53-2B60-4847-B551-05AFCCB094A5}" srcOrd="2" destOrd="0" presId="urn:microsoft.com/office/officeart/2005/8/layout/pyramid4"/>
    <dgm:cxn modelId="{BF99AF31-056D-464B-BE95-848E98EBC7B4}" type="presParOf" srcId="{6C97AB91-49FB-4C75-9C74-03BC60569216}" destId="{C7BC1667-31E7-4BE8-BE37-CE2A8B9D9AC9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D0724-EBA4-497A-BFAC-5F1DE7C4A016}">
      <dsp:nvSpPr>
        <dsp:cNvPr id="0" name=""/>
        <dsp:cNvSpPr/>
      </dsp:nvSpPr>
      <dsp:spPr>
        <a:xfrm>
          <a:off x="2032000" y="0"/>
          <a:ext cx="2032000" cy="20320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un</a:t>
          </a:r>
        </a:p>
      </dsp:txBody>
      <dsp:txXfrm>
        <a:off x="2540000" y="1016000"/>
        <a:ext cx="1016000" cy="1016000"/>
      </dsp:txXfrm>
    </dsp:sp>
    <dsp:sp modelId="{9C4D7543-63CF-4FB8-B3FD-964E8D910BBC}">
      <dsp:nvSpPr>
        <dsp:cNvPr id="0" name=""/>
        <dsp:cNvSpPr/>
      </dsp:nvSpPr>
      <dsp:spPr>
        <a:xfrm>
          <a:off x="1016000" y="2032000"/>
          <a:ext cx="2032000" cy="2032000"/>
        </a:xfrm>
        <a:prstGeom prst="triangl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700" kern="1200" dirty="0">
              <a:latin typeface="Calibri" panose="020F0502020204030204" pitchFamily="34" charset="0"/>
            </a:rPr>
            <a:t>ξνα</a:t>
          </a:r>
          <a:endParaRPr lang="en-US" sz="2700" kern="1200" dirty="0"/>
        </a:p>
      </dsp:txBody>
      <dsp:txXfrm>
        <a:off x="1524000" y="3048000"/>
        <a:ext cx="1016000" cy="1016000"/>
      </dsp:txXfrm>
    </dsp:sp>
    <dsp:sp modelId="{48EDEA53-2B60-4847-B551-05AFCCB094A5}">
      <dsp:nvSpPr>
        <dsp:cNvPr id="0" name=""/>
        <dsp:cNvSpPr/>
      </dsp:nvSpPr>
      <dsp:spPr>
        <a:xfrm rot="10800000">
          <a:off x="2032000" y="2032000"/>
          <a:ext cx="2032000" cy="2032000"/>
        </a:xfrm>
        <a:prstGeom prst="triangl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Calibri" panose="020F0502020204030204" pitchFamily="34" charset="0"/>
            </a:rPr>
            <a:t>ᴏ</a:t>
          </a:r>
          <a:r>
            <a:rPr lang="az-Cyrl-AZ" sz="2700" kern="1200" dirty="0">
              <a:latin typeface="Calibri" panose="020F0502020204030204" pitchFamily="34" charset="0"/>
            </a:rPr>
            <a:t>Ԓин</a:t>
          </a:r>
          <a:endParaRPr lang="en-US" sz="2700" kern="1200" dirty="0"/>
        </a:p>
      </dsp:txBody>
      <dsp:txXfrm rot="10800000">
        <a:off x="2540000" y="2032000"/>
        <a:ext cx="1016000" cy="1016000"/>
      </dsp:txXfrm>
    </dsp:sp>
    <dsp:sp modelId="{C7BC1667-31E7-4BE8-BE37-CE2A8B9D9AC9}">
      <dsp:nvSpPr>
        <dsp:cNvPr id="0" name=""/>
        <dsp:cNvSpPr/>
      </dsp:nvSpPr>
      <dsp:spPr>
        <a:xfrm>
          <a:off x="3035787" y="2032000"/>
          <a:ext cx="2032000" cy="2032000"/>
        </a:xfrm>
        <a:prstGeom prst="triangl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one</a:t>
          </a:r>
        </a:p>
      </dsp:txBody>
      <dsp:txXfrm>
        <a:off x="3543787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B2A36-00DB-459E-92E2-245FD6F67420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3249B-097B-40EE-BB81-1AA60750C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676D2-B36A-4134-BEB5-40785C3CCFA1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2627-D4FC-4C43-BA9B-6EFEFB21AA70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69EE-DB71-4741-A367-668BEE2BFEB1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69700-8861-4FDE-9023-DA159771C76A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22C42-7B6E-4DFF-A907-5BA9450BB06B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B8DF-05FB-4822-AA53-D49CC495ABE1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935F-7610-4810-A5D1-861C0D69112A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C8EA-7E14-49AF-844B-8C9AB5738DB9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E4A3-A3E4-477E-B764-42E7BC0E8984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87431-DC91-4DB4-8C45-1DE476D210EE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6B070-2098-4C59-820E-7FB133B6C146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99311-C2E5-4663-8E42-C159E91E1518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Chats</a:t>
            </a:r>
            <a:endParaRPr lang="ro-RO" dirty="0">
              <a:solidFill>
                <a:schemeClr val="tx2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66C16-29DA-4818-B44B-C22688D5D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F914-2824-40BB-B8A5-91A287D29140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FBBB3-8F45-4A70-AC69-2C6691E6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EAED9D-5713-4D46-B5A1-5C8A1805B236}"/>
              </a:ext>
            </a:extLst>
          </p:cNvPr>
          <p:cNvSpPr txBox="1"/>
          <p:nvPr/>
        </p:nvSpPr>
        <p:spPr>
          <a:xfrm>
            <a:off x="5436096" y="744716"/>
            <a:ext cx="3707904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Competences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numeriques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19426-1D05-4FBF-AB5E-257348DC0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C790-81AE-492E-986D-5E096CE5F11E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6FFE0-5F58-49C2-8498-7AB445DDE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7EEB9-6410-4D6A-A1E9-607294194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118F318-EEA9-4365-85A9-2B2E1A08A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3342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09A60A-6B4E-45BE-8455-BA9CF980A3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068682"/>
              </p:ext>
            </p:extLst>
          </p:nvPr>
        </p:nvGraphicFramePr>
        <p:xfrm>
          <a:off x="1524000" y="137001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7A5950-16BC-4431-9D5D-2CC96E57D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EB239-FECE-4785-AF2C-03E899EA8CC5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EABCD4-2007-4567-AAE7-8603FA721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23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BCA180-2E18-4BEE-BB1A-C06F7901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D55A9-0033-46C9-A265-5534B489F53B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3A122-46B6-4C4A-8CDF-459C46C58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2A582A-3E1D-4D84-A993-7F50930DE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C68F-0CD4-4BC6-A75B-E53A68C34B46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354F0-75C4-4C07-98FE-533ED8CE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8CE35-341C-4D71-8EE4-1619BBB0A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2121-37CE-4CCD-A782-8E290139F950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6548B-6420-4554-A39F-E27BE46D9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298211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croll: Vertical 1">
            <a:extLst>
              <a:ext uri="{FF2B5EF4-FFF2-40B4-BE49-F238E27FC236}">
                <a16:creationId xmlns:a16="http://schemas.microsoft.com/office/drawing/2014/main" id="{4925713B-69E4-420B-80FD-793E3ECC36DE}"/>
              </a:ext>
            </a:extLst>
          </p:cNvPr>
          <p:cNvSpPr/>
          <p:nvPr/>
        </p:nvSpPr>
        <p:spPr>
          <a:xfrm>
            <a:off x="971600" y="1916832"/>
            <a:ext cx="1296144" cy="2088232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BAAB64-A158-4B71-A2F1-77E2F40024BF}"/>
              </a:ext>
            </a:extLst>
          </p:cNvPr>
          <p:cNvSpPr txBox="1"/>
          <p:nvPr/>
        </p:nvSpPr>
        <p:spPr>
          <a:xfrm>
            <a:off x="968202" y="21328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Animaux</a:t>
            </a:r>
            <a:r>
              <a:rPr lang="en-US" dirty="0"/>
              <a:t> </a:t>
            </a:r>
            <a:r>
              <a:rPr lang="en-US" sz="1000" dirty="0"/>
              <a:t>domestiques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67B50-3572-4BAE-904E-DC2C2911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25F-D5DC-47B0-BA09-11F914E71D2B}" type="datetime8">
              <a:rPr lang="en-US" smtClean="0"/>
              <a:t>11/6/2024 12:36 PM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CB88C-60D9-4337-A131-51B531CE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79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14</cp:revision>
  <dcterms:created xsi:type="dcterms:W3CDTF">2015-04-30T14:06:18Z</dcterms:created>
  <dcterms:modified xsi:type="dcterms:W3CDTF">2024-11-06T10:54:45Z</dcterms:modified>
</cp:coreProperties>
</file>