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F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205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CB21F5-BF20-4142-9E6F-ADE07BA39B14}" type="doc">
      <dgm:prSet loTypeId="urn:microsoft.com/office/officeart/2005/8/layout/pyramid4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0879F8B2-D1DC-486F-B072-8480099295B3}">
      <dgm:prSet phldrT="[Text]"/>
      <dgm:spPr/>
      <dgm:t>
        <a:bodyPr/>
        <a:lstStyle/>
        <a:p>
          <a:r>
            <a:rPr lang="ro-RO" dirty="0">
              <a:latin typeface="Arial" panose="020B0604020202020204" pitchFamily="34" charset="0"/>
              <a:cs typeface="Arial" panose="020B0604020202020204" pitchFamily="34" charset="0"/>
            </a:rPr>
            <a:t>un</a:t>
          </a:r>
        </a:p>
      </dgm:t>
    </dgm:pt>
    <dgm:pt modelId="{473950F9-1102-4296-9E0F-7B9330D9FDE1}" type="parTrans" cxnId="{E01A1CA3-A34F-4787-9FF4-D46570D6C6A8}">
      <dgm:prSet/>
      <dgm:spPr/>
      <dgm:t>
        <a:bodyPr/>
        <a:lstStyle/>
        <a:p>
          <a:endParaRPr lang="ro-RO"/>
        </a:p>
      </dgm:t>
    </dgm:pt>
    <dgm:pt modelId="{A922F842-8B05-42D2-AED9-7699821B3C76}" type="sibTrans" cxnId="{E01A1CA3-A34F-4787-9FF4-D46570D6C6A8}">
      <dgm:prSet/>
      <dgm:spPr/>
      <dgm:t>
        <a:bodyPr/>
        <a:lstStyle/>
        <a:p>
          <a:endParaRPr lang="ro-RO"/>
        </a:p>
      </dgm:t>
    </dgm:pt>
    <dgm:pt modelId="{B43D141E-A0EA-4F04-ABEB-09AB7081E2A1}">
      <dgm:prSet phldrT="[Text]"/>
      <dgm:spPr>
        <a:solidFill>
          <a:srgbClr val="FF0000"/>
        </a:solidFill>
      </dgm:spPr>
      <dgm:t>
        <a:bodyPr/>
        <a:lstStyle/>
        <a:p>
          <a:r>
            <a:rPr lang="az-Cyrl-AZ" dirty="0">
              <a:latin typeface="Arial" panose="020B0604020202020204" pitchFamily="34" charset="0"/>
              <a:ea typeface="Adobe Gothic Std B" panose="020B0800000000000000" pitchFamily="34" charset="-128"/>
              <a:cs typeface="Arial" panose="020B0604020202020204" pitchFamily="34" charset="0"/>
            </a:rPr>
            <a:t>о</a:t>
          </a:r>
          <a:r>
            <a:rPr lang="az-Cyrl-AZ" dirty="0">
              <a:latin typeface="Adobe Gothic Std B" panose="020B0800000000000000" pitchFamily="34" charset="-128"/>
              <a:ea typeface="Adobe Gothic Std B" panose="020B0800000000000000" pitchFamily="34" charset="-128"/>
              <a:cs typeface="Arial" panose="020B0604020202020204" pitchFamily="34" charset="0"/>
            </a:rPr>
            <a:t>л</a:t>
          </a:r>
          <a:r>
            <a:rPr lang="az-Cyrl-AZ" dirty="0">
              <a:latin typeface="Arial" panose="020B0604020202020204" pitchFamily="34" charset="0"/>
              <a:ea typeface="Adobe Gothic Std B" panose="020B0800000000000000" pitchFamily="34" charset="-128"/>
              <a:cs typeface="Arial" panose="020B0604020202020204" pitchFamily="34" charset="0"/>
            </a:rPr>
            <a:t>ин</a:t>
          </a:r>
          <a:endParaRPr lang="ro-R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9A6D58-4528-4C91-8DE4-E67A08BD83E0}" type="parTrans" cxnId="{043FA94C-60C1-418A-9348-E830E6C9BC8C}">
      <dgm:prSet/>
      <dgm:spPr/>
      <dgm:t>
        <a:bodyPr/>
        <a:lstStyle/>
        <a:p>
          <a:endParaRPr lang="ro-RO"/>
        </a:p>
      </dgm:t>
    </dgm:pt>
    <dgm:pt modelId="{FBAC26B1-C39C-4239-80C7-0742A1A14EED}" type="sibTrans" cxnId="{043FA94C-60C1-418A-9348-E830E6C9BC8C}">
      <dgm:prSet/>
      <dgm:spPr/>
      <dgm:t>
        <a:bodyPr/>
        <a:lstStyle/>
        <a:p>
          <a:endParaRPr lang="ro-RO"/>
        </a:p>
      </dgm:t>
    </dgm:pt>
    <dgm:pt modelId="{3222C478-EF4F-4C9F-89C0-6400DB7F6B29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l-GR" dirty="0">
              <a:ea typeface="Adobe Gothic Std B" panose="020B0800000000000000" pitchFamily="34" charset="-128"/>
            </a:rPr>
            <a:t>ενα</a:t>
          </a:r>
          <a:endParaRPr lang="ro-RO" dirty="0"/>
        </a:p>
      </dgm:t>
    </dgm:pt>
    <dgm:pt modelId="{FA94833C-0912-4031-89BA-C79DDBC5C2FB}" type="parTrans" cxnId="{FD70FD1D-C5E4-40D8-ACFA-6B6351D9B85D}">
      <dgm:prSet/>
      <dgm:spPr/>
      <dgm:t>
        <a:bodyPr/>
        <a:lstStyle/>
        <a:p>
          <a:endParaRPr lang="ro-RO"/>
        </a:p>
      </dgm:t>
    </dgm:pt>
    <dgm:pt modelId="{609B8B01-E882-4B40-82E4-612C252E3BED}" type="sibTrans" cxnId="{FD70FD1D-C5E4-40D8-ACFA-6B6351D9B85D}">
      <dgm:prSet/>
      <dgm:spPr/>
      <dgm:t>
        <a:bodyPr/>
        <a:lstStyle/>
        <a:p>
          <a:endParaRPr lang="ro-RO"/>
        </a:p>
      </dgm:t>
    </dgm:pt>
    <dgm:pt modelId="{41978F4B-B3F6-4528-A983-DF56F157893C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o-RO" dirty="0">
              <a:latin typeface="Arial" panose="020B0604020202020204" pitchFamily="34" charset="0"/>
              <a:cs typeface="Arial" panose="020B0604020202020204" pitchFamily="34" charset="0"/>
            </a:rPr>
            <a:t>one</a:t>
          </a:r>
        </a:p>
      </dgm:t>
    </dgm:pt>
    <dgm:pt modelId="{DF5BF285-BDEE-4075-990A-9EBF86B0B875}" type="parTrans" cxnId="{782B0F0A-0590-468D-AE33-1A38C9E8460E}">
      <dgm:prSet/>
      <dgm:spPr/>
      <dgm:t>
        <a:bodyPr/>
        <a:lstStyle/>
        <a:p>
          <a:endParaRPr lang="ro-RO"/>
        </a:p>
      </dgm:t>
    </dgm:pt>
    <dgm:pt modelId="{1C584795-D5E3-4BC8-8692-80C99F280DC7}" type="sibTrans" cxnId="{782B0F0A-0590-468D-AE33-1A38C9E8460E}">
      <dgm:prSet/>
      <dgm:spPr/>
      <dgm:t>
        <a:bodyPr/>
        <a:lstStyle/>
        <a:p>
          <a:endParaRPr lang="ro-RO"/>
        </a:p>
      </dgm:t>
    </dgm:pt>
    <dgm:pt modelId="{18FB1F8F-DC4A-479D-A9BC-4C0A3894C912}" type="pres">
      <dgm:prSet presAssocID="{A1CB21F5-BF20-4142-9E6F-ADE07BA39B14}" presName="compositeShape" presStyleCnt="0">
        <dgm:presLayoutVars>
          <dgm:chMax val="9"/>
          <dgm:dir/>
          <dgm:resizeHandles val="exact"/>
        </dgm:presLayoutVars>
      </dgm:prSet>
      <dgm:spPr/>
    </dgm:pt>
    <dgm:pt modelId="{A3798A39-D71A-495D-B9CD-B2311E0DF089}" type="pres">
      <dgm:prSet presAssocID="{A1CB21F5-BF20-4142-9E6F-ADE07BA39B14}" presName="triangle1" presStyleLbl="node1" presStyleIdx="0" presStyleCnt="4">
        <dgm:presLayoutVars>
          <dgm:bulletEnabled val="1"/>
        </dgm:presLayoutVars>
      </dgm:prSet>
      <dgm:spPr/>
    </dgm:pt>
    <dgm:pt modelId="{31581BEE-655C-4A1E-8FA5-30EDCD699956}" type="pres">
      <dgm:prSet presAssocID="{A1CB21F5-BF20-4142-9E6F-ADE07BA39B14}" presName="triangle2" presStyleLbl="node1" presStyleIdx="1" presStyleCnt="4">
        <dgm:presLayoutVars>
          <dgm:bulletEnabled val="1"/>
        </dgm:presLayoutVars>
      </dgm:prSet>
      <dgm:spPr/>
    </dgm:pt>
    <dgm:pt modelId="{914A390F-E777-44A3-8CAE-8C6750590848}" type="pres">
      <dgm:prSet presAssocID="{A1CB21F5-BF20-4142-9E6F-ADE07BA39B14}" presName="triangle3" presStyleLbl="node1" presStyleIdx="2" presStyleCnt="4" custLinFactNeighborY="-38">
        <dgm:presLayoutVars>
          <dgm:bulletEnabled val="1"/>
        </dgm:presLayoutVars>
      </dgm:prSet>
      <dgm:spPr/>
    </dgm:pt>
    <dgm:pt modelId="{5F7FE791-380E-4264-8C6F-23430B927841}" type="pres">
      <dgm:prSet presAssocID="{A1CB21F5-BF20-4142-9E6F-ADE07BA39B14}" presName="triangle4" presStyleLbl="node1" presStyleIdx="3" presStyleCnt="4">
        <dgm:presLayoutVars>
          <dgm:bulletEnabled val="1"/>
        </dgm:presLayoutVars>
      </dgm:prSet>
      <dgm:spPr/>
    </dgm:pt>
  </dgm:ptLst>
  <dgm:cxnLst>
    <dgm:cxn modelId="{D2327A00-2871-4F0B-BDB6-A40A7015E49A}" type="presOf" srcId="{A1CB21F5-BF20-4142-9E6F-ADE07BA39B14}" destId="{18FB1F8F-DC4A-479D-A9BC-4C0A3894C912}" srcOrd="0" destOrd="0" presId="urn:microsoft.com/office/officeart/2005/8/layout/pyramid4"/>
    <dgm:cxn modelId="{782B0F0A-0590-468D-AE33-1A38C9E8460E}" srcId="{A1CB21F5-BF20-4142-9E6F-ADE07BA39B14}" destId="{41978F4B-B3F6-4528-A983-DF56F157893C}" srcOrd="3" destOrd="0" parTransId="{DF5BF285-BDEE-4075-990A-9EBF86B0B875}" sibTransId="{1C584795-D5E3-4BC8-8692-80C99F280DC7}"/>
    <dgm:cxn modelId="{FD70FD1D-C5E4-40D8-ACFA-6B6351D9B85D}" srcId="{A1CB21F5-BF20-4142-9E6F-ADE07BA39B14}" destId="{3222C478-EF4F-4C9F-89C0-6400DB7F6B29}" srcOrd="2" destOrd="0" parTransId="{FA94833C-0912-4031-89BA-C79DDBC5C2FB}" sibTransId="{609B8B01-E882-4B40-82E4-612C252E3BED}"/>
    <dgm:cxn modelId="{FEEA6969-CEBA-4D05-A49E-AF59EF2A41B4}" type="presOf" srcId="{0879F8B2-D1DC-486F-B072-8480099295B3}" destId="{A3798A39-D71A-495D-B9CD-B2311E0DF089}" srcOrd="0" destOrd="0" presId="urn:microsoft.com/office/officeart/2005/8/layout/pyramid4"/>
    <dgm:cxn modelId="{043FA94C-60C1-418A-9348-E830E6C9BC8C}" srcId="{A1CB21F5-BF20-4142-9E6F-ADE07BA39B14}" destId="{B43D141E-A0EA-4F04-ABEB-09AB7081E2A1}" srcOrd="1" destOrd="0" parTransId="{B79A6D58-4528-4C91-8DE4-E67A08BD83E0}" sibTransId="{FBAC26B1-C39C-4239-80C7-0742A1A14EED}"/>
    <dgm:cxn modelId="{878EEA5A-98D4-4705-BFDF-297FB5C7D2E4}" type="presOf" srcId="{B43D141E-A0EA-4F04-ABEB-09AB7081E2A1}" destId="{31581BEE-655C-4A1E-8FA5-30EDCD699956}" srcOrd="0" destOrd="0" presId="urn:microsoft.com/office/officeart/2005/8/layout/pyramid4"/>
    <dgm:cxn modelId="{D4BDFB8E-9510-487D-A037-16A4EB8A9248}" type="presOf" srcId="{3222C478-EF4F-4C9F-89C0-6400DB7F6B29}" destId="{914A390F-E777-44A3-8CAE-8C6750590848}" srcOrd="0" destOrd="0" presId="urn:microsoft.com/office/officeart/2005/8/layout/pyramid4"/>
    <dgm:cxn modelId="{E01A1CA3-A34F-4787-9FF4-D46570D6C6A8}" srcId="{A1CB21F5-BF20-4142-9E6F-ADE07BA39B14}" destId="{0879F8B2-D1DC-486F-B072-8480099295B3}" srcOrd="0" destOrd="0" parTransId="{473950F9-1102-4296-9E0F-7B9330D9FDE1}" sibTransId="{A922F842-8B05-42D2-AED9-7699821B3C76}"/>
    <dgm:cxn modelId="{F668DBC6-8E83-47E7-B4AC-71FADF65AB5E}" type="presOf" srcId="{41978F4B-B3F6-4528-A983-DF56F157893C}" destId="{5F7FE791-380E-4264-8C6F-23430B927841}" srcOrd="0" destOrd="0" presId="urn:microsoft.com/office/officeart/2005/8/layout/pyramid4"/>
    <dgm:cxn modelId="{A8471CE8-F1DA-4B7D-9D06-9AB22BC96089}" type="presParOf" srcId="{18FB1F8F-DC4A-479D-A9BC-4C0A3894C912}" destId="{A3798A39-D71A-495D-B9CD-B2311E0DF089}" srcOrd="0" destOrd="0" presId="urn:microsoft.com/office/officeart/2005/8/layout/pyramid4"/>
    <dgm:cxn modelId="{7D1950A3-E5DA-41A2-838F-90B2718E033E}" type="presParOf" srcId="{18FB1F8F-DC4A-479D-A9BC-4C0A3894C912}" destId="{31581BEE-655C-4A1E-8FA5-30EDCD699956}" srcOrd="1" destOrd="0" presId="urn:microsoft.com/office/officeart/2005/8/layout/pyramid4"/>
    <dgm:cxn modelId="{189F27A7-12F9-4E43-9433-C280D3B8071A}" type="presParOf" srcId="{18FB1F8F-DC4A-479D-A9BC-4C0A3894C912}" destId="{914A390F-E777-44A3-8CAE-8C6750590848}" srcOrd="2" destOrd="0" presId="urn:microsoft.com/office/officeart/2005/8/layout/pyramid4"/>
    <dgm:cxn modelId="{C87AE8FC-1F41-44A9-A54A-B73A821B7D52}" type="presParOf" srcId="{18FB1F8F-DC4A-479D-A9BC-4C0A3894C912}" destId="{5F7FE791-380E-4264-8C6F-23430B927841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798A39-D71A-495D-B9CD-B2311E0DF089}">
      <dsp:nvSpPr>
        <dsp:cNvPr id="0" name=""/>
        <dsp:cNvSpPr/>
      </dsp:nvSpPr>
      <dsp:spPr>
        <a:xfrm>
          <a:off x="2032000" y="0"/>
          <a:ext cx="2032000" cy="20320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2400" kern="1200" dirty="0">
              <a:latin typeface="Arial" panose="020B0604020202020204" pitchFamily="34" charset="0"/>
              <a:cs typeface="Arial" panose="020B0604020202020204" pitchFamily="34" charset="0"/>
            </a:rPr>
            <a:t>un</a:t>
          </a:r>
        </a:p>
      </dsp:txBody>
      <dsp:txXfrm>
        <a:off x="2540000" y="1016000"/>
        <a:ext cx="1016000" cy="1016000"/>
      </dsp:txXfrm>
    </dsp:sp>
    <dsp:sp modelId="{31581BEE-655C-4A1E-8FA5-30EDCD699956}">
      <dsp:nvSpPr>
        <dsp:cNvPr id="0" name=""/>
        <dsp:cNvSpPr/>
      </dsp:nvSpPr>
      <dsp:spPr>
        <a:xfrm>
          <a:off x="1016000" y="2032000"/>
          <a:ext cx="2032000" cy="2032000"/>
        </a:xfrm>
        <a:prstGeom prst="triangl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z-Cyrl-AZ" sz="2400" kern="1200" dirty="0">
              <a:latin typeface="Arial" panose="020B0604020202020204" pitchFamily="34" charset="0"/>
              <a:ea typeface="Adobe Gothic Std B" panose="020B0800000000000000" pitchFamily="34" charset="-128"/>
              <a:cs typeface="Arial" panose="020B0604020202020204" pitchFamily="34" charset="0"/>
            </a:rPr>
            <a:t>о</a:t>
          </a:r>
          <a:r>
            <a:rPr lang="az-Cyrl-AZ" sz="2400" kern="1200" dirty="0">
              <a:latin typeface="Adobe Gothic Std B" panose="020B0800000000000000" pitchFamily="34" charset="-128"/>
              <a:ea typeface="Adobe Gothic Std B" panose="020B0800000000000000" pitchFamily="34" charset="-128"/>
              <a:cs typeface="Arial" panose="020B0604020202020204" pitchFamily="34" charset="0"/>
            </a:rPr>
            <a:t>л</a:t>
          </a:r>
          <a:r>
            <a:rPr lang="az-Cyrl-AZ" sz="2400" kern="1200" dirty="0">
              <a:latin typeface="Arial" panose="020B0604020202020204" pitchFamily="34" charset="0"/>
              <a:ea typeface="Adobe Gothic Std B" panose="020B0800000000000000" pitchFamily="34" charset="-128"/>
              <a:cs typeface="Arial" panose="020B0604020202020204" pitchFamily="34" charset="0"/>
            </a:rPr>
            <a:t>ин</a:t>
          </a:r>
          <a:endParaRPr lang="ro-RO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24000" y="3048000"/>
        <a:ext cx="1016000" cy="1016000"/>
      </dsp:txXfrm>
    </dsp:sp>
    <dsp:sp modelId="{914A390F-E777-44A3-8CAE-8C6750590848}">
      <dsp:nvSpPr>
        <dsp:cNvPr id="0" name=""/>
        <dsp:cNvSpPr/>
      </dsp:nvSpPr>
      <dsp:spPr>
        <a:xfrm rot="10800000">
          <a:off x="2032000" y="2031227"/>
          <a:ext cx="2032000" cy="2032000"/>
        </a:xfrm>
        <a:prstGeom prst="triangle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400" kern="1200" dirty="0">
              <a:ea typeface="Adobe Gothic Std B" panose="020B0800000000000000" pitchFamily="34" charset="-128"/>
            </a:rPr>
            <a:t>ενα</a:t>
          </a:r>
          <a:endParaRPr lang="ro-RO" sz="2400" kern="1200" dirty="0"/>
        </a:p>
      </dsp:txBody>
      <dsp:txXfrm rot="10800000">
        <a:off x="2540000" y="2031227"/>
        <a:ext cx="1016000" cy="1016000"/>
      </dsp:txXfrm>
    </dsp:sp>
    <dsp:sp modelId="{5F7FE791-380E-4264-8C6F-23430B927841}">
      <dsp:nvSpPr>
        <dsp:cNvPr id="0" name=""/>
        <dsp:cNvSpPr/>
      </dsp:nvSpPr>
      <dsp:spPr>
        <a:xfrm>
          <a:off x="3048000" y="2032000"/>
          <a:ext cx="2032000" cy="2032000"/>
        </a:xfrm>
        <a:prstGeom prst="triangl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2400" kern="1200" dirty="0">
              <a:latin typeface="Arial" panose="020B0604020202020204" pitchFamily="34" charset="0"/>
              <a:cs typeface="Arial" panose="020B0604020202020204" pitchFamily="34" charset="0"/>
            </a:rPr>
            <a:t>one</a:t>
          </a:r>
        </a:p>
      </dsp:txBody>
      <dsp:txXfrm>
        <a:off x="3556000" y="3048000"/>
        <a:ext cx="1016000" cy="1016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087F62-1A4D-44C7-B09A-E15256F9F0EE}" type="datetimeFigureOut">
              <a:rPr lang="ro-RO" smtClean="0"/>
              <a:t>06.11.2024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E1C4E0-2E98-469D-AF4E-A15197A3D5BA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85981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E1C4E0-2E98-469D-AF4E-A15197A3D5BA}" type="slidenum">
              <a:rPr lang="ro-RO" smtClean="0"/>
              <a:t>7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950990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30CCA-9158-409D-B678-D62EA893B46D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34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46850-3E05-487E-9598-1759065720E1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0B101-AF9E-47E7-B221-1F2DD040D69B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39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8039-EE0B-4B2B-B711-BC681781C4C1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11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18703-15D9-4DBB-8BE4-D56793503A92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702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43A29-3A63-460A-9B14-56CABB624FC4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76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BA114-69EB-4567-AAF7-D55BA5EDB6A0}" type="datetime1">
              <a:rPr lang="ro-RO" smtClean="0"/>
              <a:t>06.11.2024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72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C838D-2B5A-40B3-8D41-F03DFD92BC42}" type="datetime1">
              <a:rPr lang="ro-RO" smtClean="0"/>
              <a:t>06.11.2024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503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7CE55-9EF8-46E0-A772-E8A516765BFF}" type="datetime1">
              <a:rPr lang="ro-RO" smtClean="0"/>
              <a:t>06.11.2024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328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74656-E19A-443B-A95F-C2A10639F8C8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63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4A091-187E-4A1C-879B-6AEAF0E01EFF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07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599D1-030A-4C37-AFC9-D2C22EE870A3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74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7772400" cy="1470025"/>
          </a:xfrm>
        </p:spPr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Le monde des </a:t>
            </a:r>
            <a:r>
              <a:rPr lang="en-US" dirty="0" err="1">
                <a:solidFill>
                  <a:srgbClr val="00B050"/>
                </a:solidFill>
              </a:rPr>
              <a:t>animaux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</a:rPr>
              <a:t>Chiens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hlinkClick r:id="rId2" action="ppaction://hlinksldjump"/>
              </a:rPr>
              <a:t>Chats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 err="1">
                <a:solidFill>
                  <a:schemeClr val="bg1"/>
                </a:solidFill>
              </a:rPr>
              <a:t>Chevaux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ro-RO" dirty="0">
                <a:solidFill>
                  <a:schemeClr val="bg1"/>
                </a:solidFill>
              </a:rPr>
              <a:t>…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un 3"/>
          <p:cNvSpPr/>
          <p:nvPr/>
        </p:nvSpPr>
        <p:spPr>
          <a:xfrm>
            <a:off x="395536" y="341948"/>
            <a:ext cx="1584176" cy="1296144"/>
          </a:xfrm>
          <a:prstGeom prst="su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B9F7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864" y="3717032"/>
            <a:ext cx="3190875" cy="1438275"/>
          </a:xfrm>
          <a:prstGeom prst="rect">
            <a:avLst/>
          </a:prstGeom>
          <a:noFill/>
          <a:ln>
            <a:noFill/>
          </a:ln>
          <a:scene3d>
            <a:camera prst="isometricOffAxis2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161462-B4E1-443E-BCF0-5A82C6149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C7CB6-0865-4951-B5D7-507EE71FD56D}" type="datetime1">
              <a:rPr lang="ro-RO" smtClean="0"/>
              <a:t>06.11.2024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1502AA-55A7-4E77-9D7F-4E032D5CC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1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D174F6-88D8-417C-95C3-85165BF1C983}"/>
              </a:ext>
            </a:extLst>
          </p:cNvPr>
          <p:cNvSpPr txBox="1"/>
          <p:nvPr/>
        </p:nvSpPr>
        <p:spPr>
          <a:xfrm>
            <a:off x="5652120" y="149225"/>
            <a:ext cx="3384376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o-RO" sz="2000" b="1" dirty="0">
                <a:ln w="0"/>
                <a:solidFill>
                  <a:srgbClr val="FFFF00"/>
                </a:solidFill>
                <a:effectLst>
                  <a:reflection blurRad="6350" stA="53000" endA="300" endPos="35500" dir="5400000" sy="-9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Compétences numériques</a:t>
            </a:r>
          </a:p>
        </p:txBody>
      </p:sp>
    </p:spTree>
    <p:extLst>
      <p:ext uri="{BB962C8B-B14F-4D97-AF65-F5344CB8AC3E}">
        <p14:creationId xmlns:p14="http://schemas.microsoft.com/office/powerpoint/2010/main" val="1529583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 </a:t>
            </a:r>
            <a:r>
              <a:rPr lang="en-US" dirty="0" err="1"/>
              <a:t>chien</a:t>
            </a:r>
            <a:r>
              <a:rPr lang="en-US" dirty="0"/>
              <a:t> – </a:t>
            </a:r>
            <a:r>
              <a:rPr lang="en-US" dirty="0" err="1"/>
              <a:t>notre</a:t>
            </a:r>
            <a:r>
              <a:rPr lang="en-US" dirty="0"/>
              <a:t> </a:t>
            </a:r>
            <a:r>
              <a:rPr lang="en-US" dirty="0" err="1"/>
              <a:t>ami</a:t>
            </a:r>
            <a:r>
              <a:rPr lang="ro-RO" dirty="0"/>
              <a:t>!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7285">
            <a:off x="3815982" y="2138893"/>
            <a:ext cx="2466975" cy="207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3648" y="5157192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Sans tenir compte de taille et de race, tous les chiens ont 42 dents et 321 os.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772816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Pendant leurs premières semaines de vie, les chiens dorment 90% du temps.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963461-12CB-4D65-9EEB-8FE9DF09E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07908-430B-4BAD-A5BB-D1895046ADA0}" type="datetime1">
              <a:rPr lang="ro-RO" smtClean="0"/>
              <a:t>06.11.2024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963DDA-188E-4F5E-ACF3-B08806371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51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47A225-FF33-450D-B8F0-47F04212E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C838D-2B5A-40B3-8D41-F03DFD92BC42}" type="datetime1">
              <a:rPr lang="ro-RO" smtClean="0"/>
              <a:t>06.11.2024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9B01CE-BCD3-4054-8ADF-3DE878799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2DD9203-8E13-49C9-A8D5-F6AF675421D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8967851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8500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 cheval</a:t>
            </a:r>
            <a:r>
              <a:rPr lang="en-US" dirty="0"/>
              <a:t> (</a:t>
            </a:r>
            <a:r>
              <a:rPr lang="en-US" i="1" dirty="0"/>
              <a:t>Equus caballus</a:t>
            </a:r>
            <a:r>
              <a:rPr lang="en-US" dirty="0"/>
              <a:t>)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12" y="2905919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1595BD-FB81-4F78-8A9B-20D4A00A4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DAFAC-7F0F-49E6-A0E9-BE95FE45E665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F247F3-0CDB-425B-ADC3-6739FE4C3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396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4077072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069802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C6C396-2DE2-4544-8A3F-0C32DDD3C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2830-EA87-4FF1-A39F-E31DF20DAAB6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C2AC9C-6AE4-4CF3-ADEE-B679B34A7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693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 chats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40615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890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miley Face 3"/>
          <p:cNvSpPr/>
          <p:nvPr/>
        </p:nvSpPr>
        <p:spPr>
          <a:xfrm>
            <a:off x="1485007" y="1700808"/>
            <a:ext cx="1584176" cy="1368152"/>
          </a:xfrm>
          <a:prstGeom prst="smileyFace">
            <a:avLst/>
          </a:prstGeom>
          <a:solidFill>
            <a:srgbClr val="B9F7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D6B2C6-AAF2-4958-98B4-C023A3C6B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3FB0A-878F-4F3E-8884-3DB5192A75C9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982615-C3A6-4C4A-8E6E-DF978611D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20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982119"/>
            <a:ext cx="25908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D6A036-8088-473E-82A7-09C559245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2155E-6136-4ADD-A882-11C695169555}" type="datetime1">
              <a:rPr lang="ro-RO" smtClean="0"/>
              <a:t>06.11.2024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D2E665-5051-40D0-B621-F56ECFD69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7</a:t>
            </a:fld>
            <a:endParaRPr lang="en-US"/>
          </a:p>
        </p:txBody>
      </p:sp>
      <p:sp>
        <p:nvSpPr>
          <p:cNvPr id="5" name="Scroll: Vertical 4">
            <a:extLst>
              <a:ext uri="{FF2B5EF4-FFF2-40B4-BE49-F238E27FC236}">
                <a16:creationId xmlns:a16="http://schemas.microsoft.com/office/drawing/2014/main" id="{B0CC8411-AF34-4338-9A8E-E1C1CE214434}"/>
              </a:ext>
            </a:extLst>
          </p:cNvPr>
          <p:cNvSpPr/>
          <p:nvPr/>
        </p:nvSpPr>
        <p:spPr>
          <a:xfrm>
            <a:off x="755576" y="2276871"/>
            <a:ext cx="2133600" cy="2880320"/>
          </a:xfrm>
          <a:prstGeom prst="verticalScroll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/>
              <a:t>Animaux domestiques</a:t>
            </a:r>
          </a:p>
        </p:txBody>
      </p:sp>
    </p:spTree>
    <p:extLst>
      <p:ext uri="{BB962C8B-B14F-4D97-AF65-F5344CB8AC3E}">
        <p14:creationId xmlns:p14="http://schemas.microsoft.com/office/powerpoint/2010/main" val="3919525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79</Words>
  <Application>Microsoft Office PowerPoint</Application>
  <PresentationFormat>On-screen Show (4:3)</PresentationFormat>
  <Paragraphs>31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Adobe Gothic Std B</vt:lpstr>
      <vt:lpstr>Arial</vt:lpstr>
      <vt:lpstr>Calibri</vt:lpstr>
      <vt:lpstr>Office Theme</vt:lpstr>
      <vt:lpstr>Le monde des animaux</vt:lpstr>
      <vt:lpstr>Le chien – notre ami!</vt:lpstr>
      <vt:lpstr>PowerPoint Presentation</vt:lpstr>
      <vt:lpstr>Le cheval (Equus caballus)</vt:lpstr>
      <vt:lpstr>PowerPoint Presentation</vt:lpstr>
      <vt:lpstr>Les chats</vt:lpstr>
      <vt:lpstr>PowerPoint Presentation</vt:lpstr>
    </vt:vector>
  </TitlesOfParts>
  <Company>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8wr98ftbgs98yvcs9gvy</dc:title>
  <dc:creator>co</dc:creator>
  <cp:lastModifiedBy>elev</cp:lastModifiedBy>
  <cp:revision>14</cp:revision>
  <dcterms:created xsi:type="dcterms:W3CDTF">2015-04-30T14:06:18Z</dcterms:created>
  <dcterms:modified xsi:type="dcterms:W3CDTF">2024-11-06T10:56:12Z</dcterms:modified>
</cp:coreProperties>
</file>