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7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CCCF4F-B3B4-46AC-9E66-6C19A456DDD9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5CD7B45B-756E-43D9-AD0E-85A432925EAB}">
      <dgm:prSet phldrT="[Text]"/>
      <dgm:spPr/>
      <dgm:t>
        <a:bodyPr/>
        <a:lstStyle/>
        <a:p>
          <a:r>
            <a:rPr lang="en-US" dirty="0"/>
            <a:t>un</a:t>
          </a:r>
          <a:endParaRPr lang="ro-RO" dirty="0"/>
        </a:p>
      </dgm:t>
    </dgm:pt>
    <dgm:pt modelId="{6BA7860F-FDC4-4F35-83D7-82782058C146}" type="parTrans" cxnId="{54D277F4-92FB-4C68-A572-1918A2AFA04D}">
      <dgm:prSet/>
      <dgm:spPr/>
      <dgm:t>
        <a:bodyPr/>
        <a:lstStyle/>
        <a:p>
          <a:endParaRPr lang="ro-RO"/>
        </a:p>
      </dgm:t>
    </dgm:pt>
    <dgm:pt modelId="{8BC63C9D-3B70-42BB-A8A6-6FE530520C93}" type="sibTrans" cxnId="{54D277F4-92FB-4C68-A572-1918A2AFA04D}">
      <dgm:prSet/>
      <dgm:spPr/>
      <dgm:t>
        <a:bodyPr/>
        <a:lstStyle/>
        <a:p>
          <a:endParaRPr lang="ro-RO"/>
        </a:p>
      </dgm:t>
    </dgm:pt>
    <dgm:pt modelId="{D844021B-B6B2-4CC2-98BD-9296F49AF0DB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o</a:t>
          </a:r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дин</a:t>
          </a:r>
          <a:endParaRPr lang="ro-RO" dirty="0"/>
        </a:p>
      </dgm:t>
    </dgm:pt>
    <dgm:pt modelId="{EA19E7D8-70CE-44A7-91E3-386578015876}" type="parTrans" cxnId="{0A8DCF6B-5BC5-4646-8BC9-F36AF7AE2C6A}">
      <dgm:prSet/>
      <dgm:spPr/>
      <dgm:t>
        <a:bodyPr/>
        <a:lstStyle/>
        <a:p>
          <a:endParaRPr lang="ro-RO"/>
        </a:p>
      </dgm:t>
    </dgm:pt>
    <dgm:pt modelId="{1AC7023E-A4C2-4F47-8878-E760F0D704A4}" type="sibTrans" cxnId="{0A8DCF6B-5BC5-4646-8BC9-F36AF7AE2C6A}">
      <dgm:prSet/>
      <dgm:spPr/>
      <dgm:t>
        <a:bodyPr/>
        <a:lstStyle/>
        <a:p>
          <a:endParaRPr lang="ro-RO"/>
        </a:p>
      </dgm:t>
    </dgm:pt>
    <dgm:pt modelId="{4C51A23F-6E98-4ABA-838A-1ECDD492C331}">
      <dgm:prSet phldrT="[Text]"/>
      <dgm:spPr>
        <a:solidFill>
          <a:srgbClr val="92D050"/>
        </a:solidFill>
      </dgm:spPr>
      <dgm:t>
        <a:bodyPr/>
        <a:lstStyle/>
        <a:p>
          <a:r>
            <a:rPr lang="ro-RO" dirty="0">
              <a:sym typeface="Symbol" panose="05050102010706020507" pitchFamily="18" charset="2"/>
            </a:rPr>
            <a:t></a:t>
          </a:r>
          <a:endParaRPr lang="ro-RO" dirty="0"/>
        </a:p>
      </dgm:t>
    </dgm:pt>
    <dgm:pt modelId="{3ACCC034-56E5-48FB-8687-404757117BAF}" type="parTrans" cxnId="{AD3E3B3C-2E55-4D77-A21E-C5C2723D44C2}">
      <dgm:prSet/>
      <dgm:spPr/>
      <dgm:t>
        <a:bodyPr/>
        <a:lstStyle/>
        <a:p>
          <a:endParaRPr lang="ro-RO"/>
        </a:p>
      </dgm:t>
    </dgm:pt>
    <dgm:pt modelId="{A98DCAA5-74FE-4F7E-80F9-3CF53DB1A0FE}" type="sibTrans" cxnId="{AD3E3B3C-2E55-4D77-A21E-C5C2723D44C2}">
      <dgm:prSet/>
      <dgm:spPr/>
      <dgm:t>
        <a:bodyPr/>
        <a:lstStyle/>
        <a:p>
          <a:endParaRPr lang="ro-RO"/>
        </a:p>
      </dgm:t>
    </dgm:pt>
    <dgm:pt modelId="{4E79359A-E0E8-42A5-BDB6-B201A07B5024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/>
            <a:t>one</a:t>
          </a:r>
          <a:endParaRPr lang="ro-RO" dirty="0"/>
        </a:p>
      </dgm:t>
    </dgm:pt>
    <dgm:pt modelId="{CE405F75-571B-44B9-8970-D870FE38DA10}" type="parTrans" cxnId="{A34B964E-1F7B-4A74-BF47-0EDA2FD3626F}">
      <dgm:prSet/>
      <dgm:spPr/>
      <dgm:t>
        <a:bodyPr/>
        <a:lstStyle/>
        <a:p>
          <a:endParaRPr lang="ro-RO"/>
        </a:p>
      </dgm:t>
    </dgm:pt>
    <dgm:pt modelId="{8A1DD844-AF15-4120-9C2E-E20AB1E7D2F8}" type="sibTrans" cxnId="{A34B964E-1F7B-4A74-BF47-0EDA2FD3626F}">
      <dgm:prSet/>
      <dgm:spPr/>
      <dgm:t>
        <a:bodyPr/>
        <a:lstStyle/>
        <a:p>
          <a:endParaRPr lang="ro-RO"/>
        </a:p>
      </dgm:t>
    </dgm:pt>
    <dgm:pt modelId="{25740935-25CA-4548-B553-B7D80657AE50}" type="pres">
      <dgm:prSet presAssocID="{77CCCF4F-B3B4-46AC-9E66-6C19A456DDD9}" presName="compositeShape" presStyleCnt="0">
        <dgm:presLayoutVars>
          <dgm:chMax val="9"/>
          <dgm:dir/>
          <dgm:resizeHandles val="exact"/>
        </dgm:presLayoutVars>
      </dgm:prSet>
      <dgm:spPr/>
    </dgm:pt>
    <dgm:pt modelId="{E976FC9E-3F76-4FD7-A960-2D737C01B443}" type="pres">
      <dgm:prSet presAssocID="{77CCCF4F-B3B4-46AC-9E66-6C19A456DDD9}" presName="triangle1" presStyleLbl="node1" presStyleIdx="0" presStyleCnt="4">
        <dgm:presLayoutVars>
          <dgm:bulletEnabled val="1"/>
        </dgm:presLayoutVars>
      </dgm:prSet>
      <dgm:spPr/>
    </dgm:pt>
    <dgm:pt modelId="{47712780-51F0-4773-94E3-F691DC0D6FF6}" type="pres">
      <dgm:prSet presAssocID="{77CCCF4F-B3B4-46AC-9E66-6C19A456DDD9}" presName="triangle2" presStyleLbl="node1" presStyleIdx="1" presStyleCnt="4">
        <dgm:presLayoutVars>
          <dgm:bulletEnabled val="1"/>
        </dgm:presLayoutVars>
      </dgm:prSet>
      <dgm:spPr/>
    </dgm:pt>
    <dgm:pt modelId="{ED270B33-4348-4DDC-9EA1-A945DB279E63}" type="pres">
      <dgm:prSet presAssocID="{77CCCF4F-B3B4-46AC-9E66-6C19A456DDD9}" presName="triangle3" presStyleLbl="node1" presStyleIdx="2" presStyleCnt="4">
        <dgm:presLayoutVars>
          <dgm:bulletEnabled val="1"/>
        </dgm:presLayoutVars>
      </dgm:prSet>
      <dgm:spPr/>
    </dgm:pt>
    <dgm:pt modelId="{DF7AB26E-2DBF-4959-9048-167AB2540D08}" type="pres">
      <dgm:prSet presAssocID="{77CCCF4F-B3B4-46AC-9E66-6C19A456DDD9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AD3E3B3C-2E55-4D77-A21E-C5C2723D44C2}" srcId="{77CCCF4F-B3B4-46AC-9E66-6C19A456DDD9}" destId="{4C51A23F-6E98-4ABA-838A-1ECDD492C331}" srcOrd="2" destOrd="0" parTransId="{3ACCC034-56E5-48FB-8687-404757117BAF}" sibTransId="{A98DCAA5-74FE-4F7E-80F9-3CF53DB1A0FE}"/>
    <dgm:cxn modelId="{49C81968-3C88-4BEC-B532-11D557234CEA}" type="presOf" srcId="{77CCCF4F-B3B4-46AC-9E66-6C19A456DDD9}" destId="{25740935-25CA-4548-B553-B7D80657AE50}" srcOrd="0" destOrd="0" presId="urn:microsoft.com/office/officeart/2005/8/layout/pyramid4"/>
    <dgm:cxn modelId="{0A8DCF6B-5BC5-4646-8BC9-F36AF7AE2C6A}" srcId="{77CCCF4F-B3B4-46AC-9E66-6C19A456DDD9}" destId="{D844021B-B6B2-4CC2-98BD-9296F49AF0DB}" srcOrd="1" destOrd="0" parTransId="{EA19E7D8-70CE-44A7-91E3-386578015876}" sibTransId="{1AC7023E-A4C2-4F47-8878-E760F0D704A4}"/>
    <dgm:cxn modelId="{A34B964E-1F7B-4A74-BF47-0EDA2FD3626F}" srcId="{77CCCF4F-B3B4-46AC-9E66-6C19A456DDD9}" destId="{4E79359A-E0E8-42A5-BDB6-B201A07B5024}" srcOrd="3" destOrd="0" parTransId="{CE405F75-571B-44B9-8970-D870FE38DA10}" sibTransId="{8A1DD844-AF15-4120-9C2E-E20AB1E7D2F8}"/>
    <dgm:cxn modelId="{2302CA4E-C3A7-4B7D-BD72-AE7A18213C4B}" type="presOf" srcId="{5CD7B45B-756E-43D9-AD0E-85A432925EAB}" destId="{E976FC9E-3F76-4FD7-A960-2D737C01B443}" srcOrd="0" destOrd="0" presId="urn:microsoft.com/office/officeart/2005/8/layout/pyramid4"/>
    <dgm:cxn modelId="{7A9638C2-F290-4816-82EF-2BEC79D0625C}" type="presOf" srcId="{4C51A23F-6E98-4ABA-838A-1ECDD492C331}" destId="{ED270B33-4348-4DDC-9EA1-A945DB279E63}" srcOrd="0" destOrd="0" presId="urn:microsoft.com/office/officeart/2005/8/layout/pyramid4"/>
    <dgm:cxn modelId="{985919DD-1B8C-460C-A155-1C9584C513CF}" type="presOf" srcId="{4E79359A-E0E8-42A5-BDB6-B201A07B5024}" destId="{DF7AB26E-2DBF-4959-9048-167AB2540D08}" srcOrd="0" destOrd="0" presId="urn:microsoft.com/office/officeart/2005/8/layout/pyramid4"/>
    <dgm:cxn modelId="{C8E400E5-3C52-47B8-900F-B03AAE92AE98}" type="presOf" srcId="{D844021B-B6B2-4CC2-98BD-9296F49AF0DB}" destId="{47712780-51F0-4773-94E3-F691DC0D6FF6}" srcOrd="0" destOrd="0" presId="urn:microsoft.com/office/officeart/2005/8/layout/pyramid4"/>
    <dgm:cxn modelId="{54D277F4-92FB-4C68-A572-1918A2AFA04D}" srcId="{77CCCF4F-B3B4-46AC-9E66-6C19A456DDD9}" destId="{5CD7B45B-756E-43D9-AD0E-85A432925EAB}" srcOrd="0" destOrd="0" parTransId="{6BA7860F-FDC4-4F35-83D7-82782058C146}" sibTransId="{8BC63C9D-3B70-42BB-A8A6-6FE530520C93}"/>
    <dgm:cxn modelId="{3CBE9FC5-F470-484F-9986-85F05C16DA11}" type="presParOf" srcId="{25740935-25CA-4548-B553-B7D80657AE50}" destId="{E976FC9E-3F76-4FD7-A960-2D737C01B443}" srcOrd="0" destOrd="0" presId="urn:microsoft.com/office/officeart/2005/8/layout/pyramid4"/>
    <dgm:cxn modelId="{14D9B659-BAB4-46A7-AAA2-47E52F5F8458}" type="presParOf" srcId="{25740935-25CA-4548-B553-B7D80657AE50}" destId="{47712780-51F0-4773-94E3-F691DC0D6FF6}" srcOrd="1" destOrd="0" presId="urn:microsoft.com/office/officeart/2005/8/layout/pyramid4"/>
    <dgm:cxn modelId="{F327A058-E074-4657-A97D-423B8A94AF03}" type="presParOf" srcId="{25740935-25CA-4548-B553-B7D80657AE50}" destId="{ED270B33-4348-4DDC-9EA1-A945DB279E63}" srcOrd="2" destOrd="0" presId="urn:microsoft.com/office/officeart/2005/8/layout/pyramid4"/>
    <dgm:cxn modelId="{421D5987-12E7-4FC1-B030-6C21535FD6D7}" type="presParOf" srcId="{25740935-25CA-4548-B553-B7D80657AE50}" destId="{DF7AB26E-2DBF-4959-9048-167AB2540D08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76FC9E-3F76-4FD7-A960-2D737C01B443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un</a:t>
          </a:r>
          <a:endParaRPr lang="ro-RO" sz="3100" kern="1200" dirty="0"/>
        </a:p>
      </dsp:txBody>
      <dsp:txXfrm>
        <a:off x="3549054" y="1131491"/>
        <a:ext cx="1131491" cy="1131490"/>
      </dsp:txXfrm>
    </dsp:sp>
    <dsp:sp modelId="{47712780-51F0-4773-94E3-F691DC0D6FF6}">
      <dsp:nvSpPr>
        <dsp:cNvPr id="0" name=""/>
        <dsp:cNvSpPr/>
      </dsp:nvSpPr>
      <dsp:spPr>
        <a:xfrm>
          <a:off x="1851818" y="2262981"/>
          <a:ext cx="2262981" cy="2262981"/>
        </a:xfrm>
        <a:prstGeom prst="triangl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o</a:t>
          </a:r>
          <a:r>
            <a:rPr lang="az-Cyrl-AZ" sz="3100" kern="1200" dirty="0">
              <a:latin typeface="Arial" panose="020B0604020202020204" pitchFamily="34" charset="0"/>
              <a:cs typeface="Arial" panose="020B0604020202020204" pitchFamily="34" charset="0"/>
            </a:rPr>
            <a:t>дин</a:t>
          </a:r>
          <a:endParaRPr lang="ro-RO" sz="3100" kern="1200" dirty="0"/>
        </a:p>
      </dsp:txBody>
      <dsp:txXfrm>
        <a:off x="2417563" y="3394472"/>
        <a:ext cx="1131491" cy="1131490"/>
      </dsp:txXfrm>
    </dsp:sp>
    <dsp:sp modelId="{ED270B33-4348-4DDC-9EA1-A945DB279E63}">
      <dsp:nvSpPr>
        <dsp:cNvPr id="0" name=""/>
        <dsp:cNvSpPr/>
      </dsp:nvSpPr>
      <dsp:spPr>
        <a:xfrm rot="10800000">
          <a:off x="2983309" y="2262981"/>
          <a:ext cx="2262981" cy="2262981"/>
        </a:xfrm>
        <a:prstGeom prst="triangl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>
              <a:sym typeface="Symbol" panose="05050102010706020507" pitchFamily="18" charset="2"/>
            </a:rPr>
            <a:t></a:t>
          </a:r>
          <a:endParaRPr lang="ro-RO" sz="3100" kern="1200" dirty="0"/>
        </a:p>
      </dsp:txBody>
      <dsp:txXfrm rot="10800000">
        <a:off x="3549054" y="2262981"/>
        <a:ext cx="1131491" cy="1131490"/>
      </dsp:txXfrm>
    </dsp:sp>
    <dsp:sp modelId="{DF7AB26E-2DBF-4959-9048-167AB2540D08}">
      <dsp:nvSpPr>
        <dsp:cNvPr id="0" name=""/>
        <dsp:cNvSpPr/>
      </dsp:nvSpPr>
      <dsp:spPr>
        <a:xfrm>
          <a:off x="4114800" y="2262981"/>
          <a:ext cx="2262981" cy="2262981"/>
        </a:xfrm>
        <a:prstGeom prst="triangl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one</a:t>
          </a:r>
          <a:endParaRPr lang="ro-RO" sz="3100" kern="1200" dirty="0"/>
        </a:p>
      </dsp:txBody>
      <dsp:txXfrm>
        <a:off x="4680545" y="3394472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D99FA96-7286-F723-84B9-CE995CC1E1A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0CF6D8-2D1F-FCD6-43D3-D355481940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58314-71ED-4BB8-9D90-EFC40EFB009A}" type="datetime1">
              <a:rPr lang="ro-RO" smtClean="0"/>
              <a:t>06.11.2024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0F60D3-5AFF-1D68-A80E-9248A891E86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15ECB1-63D6-D202-B596-32C38292516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D8026-F23E-4705-9F1D-D825CBFAD1D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0589322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7AE3F-0F00-4CC0-852D-1A4CC2725DE6}" type="datetime1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63AA6-C8AA-447A-AABB-0FCEF5BF63A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0203342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14CD-70A7-4F55-89B7-A01D1851293D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DF38-068F-44D1-8040-432E23A862AF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A525-4F94-40E5-830D-11CDD55F921F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7849-6BC4-42A0-8010-A11A3700F0D4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F3EF-558C-4A0C-9B4E-27017AD63D75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DDB1-1CCD-4AF3-A7D2-261C4F1C8DFE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BFF-1AA9-4C5E-B3E6-8795B7F4FF56}" type="datetime1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A4A02-D1A4-4CD6-89BC-C39BAE9E5027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1A19-2F93-4B0D-8276-CA779BEF063B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6010D-82DE-4F2D-B752-DE6BA2301A2F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4EF8-DCCF-4995-8B09-9FF7BE27029D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B94DC-CC4A-4345-B01A-D5E9820D7C6F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FE5D15-EB90-6E31-16FB-C3ABF7ED2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57BD7-4475-4FD0-B14F-F9E370CE52CE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isometricTopU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1FE117-B045-7F65-DE57-CB1C886A45F1}"/>
              </a:ext>
            </a:extLst>
          </p:cNvPr>
          <p:cNvSpPr txBox="1"/>
          <p:nvPr/>
        </p:nvSpPr>
        <p:spPr>
          <a:xfrm>
            <a:off x="6372200" y="188640"/>
            <a:ext cx="2160240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</a:t>
            </a:r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tences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num</a:t>
            </a:r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riques</a:t>
            </a:r>
            <a:endParaRPr lang="ro-RO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5FF518-6542-819F-B3B9-F25A21733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DA5E-BE35-482C-B40A-3C5B7D22A9C3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AF01D-0F9D-855D-E734-09AB4609C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E20659C-972B-F927-8EE5-8693B8FCB0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34218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58986-4A1B-3A5B-57CD-AAC9A00C2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7849-6BC4-42A0-8010-A11A3700F0D4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4915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6F53E3-0368-3E79-0D18-A95CA14DC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E669-93A2-4F30-A1DF-4C04CAF3AB4C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8512" y="2939256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339B9F-0685-91FE-BF85-1FED51C36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1CE3-C86A-477A-96EE-B9CD2A475CAB}" type="datetime1">
              <a:rPr lang="en-US" smtClean="0"/>
              <a:t>11/6/2024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7F8167-E149-6D53-4E61-7B9A8556E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38865-8D3E-4A62-9B97-273882B52357}" type="datetime1">
              <a:rPr lang="en-US" smtClean="0"/>
              <a:t>11/6/2024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219D72-3B35-A161-ADA1-0A49F8679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2782-B52E-4FC6-A01E-136BF750DEC2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Scroll: Vertical 2">
            <a:extLst>
              <a:ext uri="{FF2B5EF4-FFF2-40B4-BE49-F238E27FC236}">
                <a16:creationId xmlns:a16="http://schemas.microsoft.com/office/drawing/2014/main" id="{2045050A-E5BF-261D-AA6E-0A2FB4F57411}"/>
              </a:ext>
            </a:extLst>
          </p:cNvPr>
          <p:cNvSpPr/>
          <p:nvPr/>
        </p:nvSpPr>
        <p:spPr>
          <a:xfrm>
            <a:off x="1978968" y="692696"/>
            <a:ext cx="4680520" cy="1762125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Animaux</a:t>
            </a:r>
            <a:r>
              <a:rPr lang="en-US" dirty="0"/>
              <a:t> domestiques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76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11</cp:revision>
  <dcterms:created xsi:type="dcterms:W3CDTF">2015-04-30T14:06:18Z</dcterms:created>
  <dcterms:modified xsi:type="dcterms:W3CDTF">2024-11-06T10:57:26Z</dcterms:modified>
</cp:coreProperties>
</file>