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132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68BD9B-6B30-46AB-9C7B-4FC42620122E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10894F51-CF07-4A09-B322-2764A05B8FD1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3DD087-2463-430C-98D9-0AC188827269}" type="parTrans" cxnId="{24C2301E-ABB8-4CEB-B296-96F9EDEE8505}">
      <dgm:prSet/>
      <dgm:spPr/>
      <dgm:t>
        <a:bodyPr/>
        <a:lstStyle/>
        <a:p>
          <a:endParaRPr lang="ro-RO"/>
        </a:p>
      </dgm:t>
    </dgm:pt>
    <dgm:pt modelId="{5CC46C7D-7612-45D9-9DEF-D60EA22AEC57}" type="sibTrans" cxnId="{24C2301E-ABB8-4CEB-B296-96F9EDEE8505}">
      <dgm:prSet/>
      <dgm:spPr/>
      <dgm:t>
        <a:bodyPr/>
        <a:lstStyle/>
        <a:p>
          <a:endParaRPr lang="ro-RO"/>
        </a:p>
      </dgm:t>
    </dgm:pt>
    <dgm:pt modelId="{85C86E97-8510-4D3E-8940-B3837453DFA0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D40168-94B9-49F9-9CBA-76385D187870}" type="parTrans" cxnId="{215182C8-ED98-452F-9FE9-9A0846EB6476}">
      <dgm:prSet/>
      <dgm:spPr/>
      <dgm:t>
        <a:bodyPr/>
        <a:lstStyle/>
        <a:p>
          <a:endParaRPr lang="ro-RO"/>
        </a:p>
      </dgm:t>
    </dgm:pt>
    <dgm:pt modelId="{0BDED564-D765-4B5B-87FB-C6B6D73CCF2F}" type="sibTrans" cxnId="{215182C8-ED98-452F-9FE9-9A0846EB6476}">
      <dgm:prSet/>
      <dgm:spPr/>
      <dgm:t>
        <a:bodyPr/>
        <a:lstStyle/>
        <a:p>
          <a:endParaRPr lang="ro-RO"/>
        </a:p>
      </dgm:t>
    </dgm:pt>
    <dgm:pt modelId="{C5C76EF9-4F44-4737-9C4B-AAA2EB79D62D}">
      <dgm:prSet phldrT="[Text]"/>
      <dgm:spPr/>
      <dgm:t>
        <a:bodyPr/>
        <a:lstStyle/>
        <a:p>
          <a:r>
            <a:rPr lang="ro-RO" dirty="0">
              <a:sym typeface="Symbol" panose="05050102010706020507" pitchFamily="18" charset="2"/>
            </a:rPr>
            <a:t></a:t>
          </a:r>
          <a:endParaRPr lang="ro-RO" dirty="0"/>
        </a:p>
      </dgm:t>
    </dgm:pt>
    <dgm:pt modelId="{5D9E887C-1A39-47AC-99E8-16E01C30C85A}" type="parTrans" cxnId="{0CEE2EC1-38DE-4515-B32B-D928796D1116}">
      <dgm:prSet/>
      <dgm:spPr/>
      <dgm:t>
        <a:bodyPr/>
        <a:lstStyle/>
        <a:p>
          <a:endParaRPr lang="ro-RO"/>
        </a:p>
      </dgm:t>
    </dgm:pt>
    <dgm:pt modelId="{CA0B4001-088D-4780-9FF7-EBCA3B305150}" type="sibTrans" cxnId="{0CEE2EC1-38DE-4515-B32B-D928796D1116}">
      <dgm:prSet/>
      <dgm:spPr/>
      <dgm:t>
        <a:bodyPr/>
        <a:lstStyle/>
        <a:p>
          <a:endParaRPr lang="ro-RO"/>
        </a:p>
      </dgm:t>
    </dgm:pt>
    <dgm:pt modelId="{E7036357-6C4B-4C66-ABE1-ADCA85AA9250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A52FE3-925D-40BE-BC3F-292EEADB8F84}" type="parTrans" cxnId="{6287A98E-258D-465F-BD8E-6F56FA6D42A2}">
      <dgm:prSet/>
      <dgm:spPr/>
      <dgm:t>
        <a:bodyPr/>
        <a:lstStyle/>
        <a:p>
          <a:endParaRPr lang="ro-RO"/>
        </a:p>
      </dgm:t>
    </dgm:pt>
    <dgm:pt modelId="{C559AF2C-F0C0-411D-9E76-1444B0AFBF5E}" type="sibTrans" cxnId="{6287A98E-258D-465F-BD8E-6F56FA6D42A2}">
      <dgm:prSet/>
      <dgm:spPr/>
      <dgm:t>
        <a:bodyPr/>
        <a:lstStyle/>
        <a:p>
          <a:endParaRPr lang="ro-RO"/>
        </a:p>
      </dgm:t>
    </dgm:pt>
    <dgm:pt modelId="{A10869BB-A650-4016-B594-52047E7E326D}" type="pres">
      <dgm:prSet presAssocID="{5568BD9B-6B30-46AB-9C7B-4FC42620122E}" presName="compositeShape" presStyleCnt="0">
        <dgm:presLayoutVars>
          <dgm:chMax val="9"/>
          <dgm:dir/>
          <dgm:resizeHandles val="exact"/>
        </dgm:presLayoutVars>
      </dgm:prSet>
      <dgm:spPr/>
    </dgm:pt>
    <dgm:pt modelId="{3333E7F7-ABBF-4F56-AC81-A17B705090BB}" type="pres">
      <dgm:prSet presAssocID="{5568BD9B-6B30-46AB-9C7B-4FC42620122E}" presName="triangle1" presStyleLbl="node1" presStyleIdx="0" presStyleCnt="4">
        <dgm:presLayoutVars>
          <dgm:bulletEnabled val="1"/>
        </dgm:presLayoutVars>
      </dgm:prSet>
      <dgm:spPr/>
    </dgm:pt>
    <dgm:pt modelId="{055A416C-9CA3-4686-86EC-43FA4DAA3F9A}" type="pres">
      <dgm:prSet presAssocID="{5568BD9B-6B30-46AB-9C7B-4FC42620122E}" presName="triangle2" presStyleLbl="node1" presStyleIdx="1" presStyleCnt="4">
        <dgm:presLayoutVars>
          <dgm:bulletEnabled val="1"/>
        </dgm:presLayoutVars>
      </dgm:prSet>
      <dgm:spPr/>
    </dgm:pt>
    <dgm:pt modelId="{A473BA3A-7FEC-44F1-BF26-B0323DD80226}" type="pres">
      <dgm:prSet presAssocID="{5568BD9B-6B30-46AB-9C7B-4FC42620122E}" presName="triangle3" presStyleLbl="node1" presStyleIdx="2" presStyleCnt="4">
        <dgm:presLayoutVars>
          <dgm:bulletEnabled val="1"/>
        </dgm:presLayoutVars>
      </dgm:prSet>
      <dgm:spPr/>
    </dgm:pt>
    <dgm:pt modelId="{F2751B0F-FCBA-4379-B2CF-7058527BD454}" type="pres">
      <dgm:prSet presAssocID="{5568BD9B-6B30-46AB-9C7B-4FC42620122E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BE4E5109-71C9-4F88-A79D-473BB2379EAB}" type="presOf" srcId="{C5C76EF9-4F44-4737-9C4B-AAA2EB79D62D}" destId="{A473BA3A-7FEC-44F1-BF26-B0323DD80226}" srcOrd="0" destOrd="0" presId="urn:microsoft.com/office/officeart/2005/8/layout/pyramid4"/>
    <dgm:cxn modelId="{24C2301E-ABB8-4CEB-B296-96F9EDEE8505}" srcId="{5568BD9B-6B30-46AB-9C7B-4FC42620122E}" destId="{10894F51-CF07-4A09-B322-2764A05B8FD1}" srcOrd="0" destOrd="0" parTransId="{383DD087-2463-430C-98D9-0AC188827269}" sibTransId="{5CC46C7D-7612-45D9-9DEF-D60EA22AEC57}"/>
    <dgm:cxn modelId="{2BEB027F-3CAE-43E1-8CED-D21E53D8FF74}" type="presOf" srcId="{5568BD9B-6B30-46AB-9C7B-4FC42620122E}" destId="{A10869BB-A650-4016-B594-52047E7E326D}" srcOrd="0" destOrd="0" presId="urn:microsoft.com/office/officeart/2005/8/layout/pyramid4"/>
    <dgm:cxn modelId="{8887278B-5CA0-4E48-8699-F427B6FEE948}" type="presOf" srcId="{E7036357-6C4B-4C66-ABE1-ADCA85AA9250}" destId="{F2751B0F-FCBA-4379-B2CF-7058527BD454}" srcOrd="0" destOrd="0" presId="urn:microsoft.com/office/officeart/2005/8/layout/pyramid4"/>
    <dgm:cxn modelId="{6287A98E-258D-465F-BD8E-6F56FA6D42A2}" srcId="{5568BD9B-6B30-46AB-9C7B-4FC42620122E}" destId="{E7036357-6C4B-4C66-ABE1-ADCA85AA9250}" srcOrd="3" destOrd="0" parTransId="{5EA52FE3-925D-40BE-BC3F-292EEADB8F84}" sibTransId="{C559AF2C-F0C0-411D-9E76-1444B0AFBF5E}"/>
    <dgm:cxn modelId="{0CEE2EC1-38DE-4515-B32B-D928796D1116}" srcId="{5568BD9B-6B30-46AB-9C7B-4FC42620122E}" destId="{C5C76EF9-4F44-4737-9C4B-AAA2EB79D62D}" srcOrd="2" destOrd="0" parTransId="{5D9E887C-1A39-47AC-99E8-16E01C30C85A}" sibTransId="{CA0B4001-088D-4780-9FF7-EBCA3B305150}"/>
    <dgm:cxn modelId="{215182C8-ED98-452F-9FE9-9A0846EB6476}" srcId="{5568BD9B-6B30-46AB-9C7B-4FC42620122E}" destId="{85C86E97-8510-4D3E-8940-B3837453DFA0}" srcOrd="1" destOrd="0" parTransId="{E8D40168-94B9-49F9-9CBA-76385D187870}" sibTransId="{0BDED564-D765-4B5B-87FB-C6B6D73CCF2F}"/>
    <dgm:cxn modelId="{958876E3-D73C-451F-B112-51BA63C51F3D}" type="presOf" srcId="{85C86E97-8510-4D3E-8940-B3837453DFA0}" destId="{055A416C-9CA3-4686-86EC-43FA4DAA3F9A}" srcOrd="0" destOrd="0" presId="urn:microsoft.com/office/officeart/2005/8/layout/pyramid4"/>
    <dgm:cxn modelId="{22F54EF6-1FD2-4C63-A1EF-9CC7ECEC914A}" type="presOf" srcId="{10894F51-CF07-4A09-B322-2764A05B8FD1}" destId="{3333E7F7-ABBF-4F56-AC81-A17B705090BB}" srcOrd="0" destOrd="0" presId="urn:microsoft.com/office/officeart/2005/8/layout/pyramid4"/>
    <dgm:cxn modelId="{F4567C31-621F-4011-880F-327BF35344FB}" type="presParOf" srcId="{A10869BB-A650-4016-B594-52047E7E326D}" destId="{3333E7F7-ABBF-4F56-AC81-A17B705090BB}" srcOrd="0" destOrd="0" presId="urn:microsoft.com/office/officeart/2005/8/layout/pyramid4"/>
    <dgm:cxn modelId="{968F5B58-5BB2-4D2C-BB2B-FA648A4FF742}" type="presParOf" srcId="{A10869BB-A650-4016-B594-52047E7E326D}" destId="{055A416C-9CA3-4686-86EC-43FA4DAA3F9A}" srcOrd="1" destOrd="0" presId="urn:microsoft.com/office/officeart/2005/8/layout/pyramid4"/>
    <dgm:cxn modelId="{579BECB1-5835-4E9C-B300-4047B6FACA40}" type="presParOf" srcId="{A10869BB-A650-4016-B594-52047E7E326D}" destId="{A473BA3A-7FEC-44F1-BF26-B0323DD80226}" srcOrd="2" destOrd="0" presId="urn:microsoft.com/office/officeart/2005/8/layout/pyramid4"/>
    <dgm:cxn modelId="{CBD37165-B317-4C9D-A9E1-52CC1CACDD8E}" type="presParOf" srcId="{A10869BB-A650-4016-B594-52047E7E326D}" destId="{F2751B0F-FCBA-4379-B2CF-7058527BD454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3E7F7-ABBF-4F56-AC81-A17B705090BB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0000" y="1016000"/>
        <a:ext cx="1016000" cy="1016000"/>
      </dsp:txXfrm>
    </dsp:sp>
    <dsp:sp modelId="{055A416C-9CA3-4686-86EC-43FA4DAA3F9A}">
      <dsp:nvSpPr>
        <dsp:cNvPr id="0" name=""/>
        <dsp:cNvSpPr/>
      </dsp:nvSpPr>
      <dsp:spPr>
        <a:xfrm>
          <a:off x="1016000" y="2032000"/>
          <a:ext cx="2032000" cy="2032000"/>
        </a:xfrm>
        <a:prstGeom prst="triangl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28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24000" y="3048000"/>
        <a:ext cx="1016000" cy="1016000"/>
      </dsp:txXfrm>
    </dsp:sp>
    <dsp:sp modelId="{A473BA3A-7FEC-44F1-BF26-B0323DD80226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800" kern="1200" dirty="0">
              <a:sym typeface="Symbol" panose="05050102010706020507" pitchFamily="18" charset="2"/>
            </a:rPr>
            <a:t></a:t>
          </a:r>
          <a:endParaRPr lang="ro-RO" sz="2800" kern="1200" dirty="0"/>
        </a:p>
      </dsp:txBody>
      <dsp:txXfrm rot="10800000">
        <a:off x="2540000" y="2032000"/>
        <a:ext cx="1016000" cy="1016000"/>
      </dsp:txXfrm>
    </dsp:sp>
    <dsp:sp modelId="{F2751B0F-FCBA-4379-B2CF-7058527BD454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C82B8-E83B-4F9C-8C7C-B070232B17D9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3C6C9-8508-48A8-8A29-4EDAC255596E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12534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58CE-1EE6-4520-86B7-DA4791A45C56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2502B-32A8-4CBE-A32F-2CB77DFFF53B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B8CD-4052-419A-A347-549B0F25E93B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416D-0CB7-4720-B7FF-ACD18E7A6CA3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EA4A1-4B9D-4DA1-A0F1-DA5F2A5C8F78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8A799-80ED-4B66-B309-3D4D6263C0D5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8207-E56A-4676-8985-F6520A77C758}" type="datetime1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C65C-D4AC-4213-BB37-771910E652CD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984E-3045-4347-B128-621D67994DF9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5A4F-E297-48D7-BD80-7114C22888F8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7192-8547-44DB-9C4A-E13D768E930D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3CF2C-822A-459C-BB48-630122605DE8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21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AE90D2-6695-514F-21D2-908FA3CB2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11C6E-61FD-41F8-9282-F099B9069B9E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F06D55-4B10-754C-A554-5115333BD773}"/>
              </a:ext>
            </a:extLst>
          </p:cNvPr>
          <p:cNvSpPr txBox="1"/>
          <p:nvPr/>
        </p:nvSpPr>
        <p:spPr>
          <a:xfrm>
            <a:off x="5111552" y="784458"/>
            <a:ext cx="3636912" cy="400110"/>
          </a:xfrm>
          <a:prstGeom prst="rect">
            <a:avLst/>
          </a:prstGeom>
          <a:solidFill>
            <a:srgbClr val="B9F7F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 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9AC05C-D18E-ACCB-D90F-E35B1C629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6F02-DFC0-45F3-A456-4472E39A6823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3CE2EB-486E-92D9-4389-7F4DFA368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984E-3045-4347-B128-621D67994DF9}" type="datetime1">
              <a:rPr lang="en-US" smtClean="0"/>
              <a:t>11/6/2024</a:t>
            </a:fld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889C08B-2BF9-9BE8-84FD-BA6FA761ED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684755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057130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EB3D3A-7521-381C-85C4-4758EDA52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5824-DB6C-4694-B390-33CE00E2FC30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1DC86F-3DB8-D1A4-ED45-6628FA442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1605-C119-49CE-ACE4-536E1DD95909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715D1-71FB-A84A-36A5-4BC384867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C1A-3EE3-445C-B9BA-6017663FBE69}" type="datetime1">
              <a:rPr lang="en-US" smtClean="0"/>
              <a:t>11/6/2024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F7FC8E-3919-BF28-9EF9-BF52FBAFF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867A-842B-4346-8CC7-230D85D8C99A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Scroll: Vertical 2">
            <a:extLst>
              <a:ext uri="{FF2B5EF4-FFF2-40B4-BE49-F238E27FC236}">
                <a16:creationId xmlns:a16="http://schemas.microsoft.com/office/drawing/2014/main" id="{F7C3432C-C75B-C003-1953-2184620FE837}"/>
              </a:ext>
            </a:extLst>
          </p:cNvPr>
          <p:cNvSpPr/>
          <p:nvPr/>
        </p:nvSpPr>
        <p:spPr>
          <a:xfrm>
            <a:off x="827584" y="1628800"/>
            <a:ext cx="1512168" cy="1944216"/>
          </a:xfrm>
          <a:prstGeom prst="verticalScroll">
            <a:avLst/>
          </a:prstGeom>
          <a:solidFill>
            <a:schemeClr val="accent6">
              <a:lumMod val="75000"/>
            </a:schemeClr>
          </a:solidFill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BB2243-FEEF-0BD4-204C-EC37E2FAF1AD}"/>
              </a:ext>
            </a:extLst>
          </p:cNvPr>
          <p:cNvSpPr txBox="1"/>
          <p:nvPr/>
        </p:nvSpPr>
        <p:spPr>
          <a:xfrm>
            <a:off x="971600" y="2276872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Animaux</a:t>
            </a:r>
            <a:r>
              <a:rPr lang="en-US" sz="1600" dirty="0"/>
              <a:t> </a:t>
            </a:r>
          </a:p>
          <a:p>
            <a:r>
              <a:rPr lang="en-US" sz="1600" dirty="0"/>
              <a:t>domestiques</a:t>
            </a:r>
            <a:endParaRPr lang="ro-RO" sz="1600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71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12</cp:revision>
  <dcterms:created xsi:type="dcterms:W3CDTF">2015-04-30T14:06:18Z</dcterms:created>
  <dcterms:modified xsi:type="dcterms:W3CDTF">2024-11-06T10:53:56Z</dcterms:modified>
</cp:coreProperties>
</file>