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776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4EE10D-1EE3-461A-A2D7-2CAAE6E04DF5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1992E7D1-D5B1-462C-A33C-C92A32FAB846}">
      <dgm:prSet phldrT="[Text]"/>
      <dgm:spPr>
        <a:solidFill>
          <a:srgbClr val="92D050"/>
        </a:solidFill>
      </dgm:spPr>
      <dgm:t>
        <a:bodyPr/>
        <a:lstStyle/>
        <a:p>
          <a:r>
            <a:rPr lang="ro-RO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  <a:endParaRPr lang="ro-RO" dirty="0"/>
        </a:p>
      </dgm:t>
    </dgm:pt>
    <dgm:pt modelId="{55E4616A-E7C2-4756-B19C-7C69C2C1F724}" type="parTrans" cxnId="{A7C859AF-0410-4200-90DF-908F30AEC75E}">
      <dgm:prSet/>
      <dgm:spPr/>
      <dgm:t>
        <a:bodyPr/>
        <a:lstStyle/>
        <a:p>
          <a:endParaRPr lang="ro-RO"/>
        </a:p>
      </dgm:t>
    </dgm:pt>
    <dgm:pt modelId="{3136B260-9448-49D6-BE96-0A929F94DE17}" type="sibTrans" cxnId="{A7C859AF-0410-4200-90DF-908F30AEC75E}">
      <dgm:prSet/>
      <dgm:spPr/>
      <dgm:t>
        <a:bodyPr/>
        <a:lstStyle/>
        <a:p>
          <a:endParaRPr lang="ro-RO"/>
        </a:p>
      </dgm:t>
    </dgm:pt>
    <dgm:pt modelId="{21AEBDC4-EA76-4F39-9828-3428F204AAB8}">
      <dgm:prSet phldrT="[Text]"/>
      <dgm:spPr>
        <a:solidFill>
          <a:srgbClr val="FF0000"/>
        </a:solidFill>
      </dgm:spPr>
      <dgm:t>
        <a:bodyPr/>
        <a:lstStyle/>
        <a:p>
          <a:r>
            <a:rPr lang="ro-RO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dirty="0"/>
        </a:p>
      </dgm:t>
    </dgm:pt>
    <dgm:pt modelId="{1CEEBFE3-470B-4902-B19D-D695AEA85F63}" type="parTrans" cxnId="{15F6A42D-F977-40C7-863E-433126873689}">
      <dgm:prSet/>
      <dgm:spPr/>
      <dgm:t>
        <a:bodyPr/>
        <a:lstStyle/>
        <a:p>
          <a:endParaRPr lang="ro-RO"/>
        </a:p>
      </dgm:t>
    </dgm:pt>
    <dgm:pt modelId="{5B98E098-1202-4579-964A-35D86F158957}" type="sibTrans" cxnId="{15F6A42D-F977-40C7-863E-433126873689}">
      <dgm:prSet/>
      <dgm:spPr/>
      <dgm:t>
        <a:bodyPr/>
        <a:lstStyle/>
        <a:p>
          <a:endParaRPr lang="ro-RO"/>
        </a:p>
      </dgm:t>
    </dgm:pt>
    <dgm:pt modelId="{A78E15B5-E477-40E4-B2B4-61B33592780C}">
      <dgm:prSet phldrT="[Text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ro-RO" dirty="0">
              <a:sym typeface="Symbol" panose="05050102010706020507" pitchFamily="18" charset="2"/>
            </a:rPr>
            <a:t></a:t>
          </a:r>
          <a:endParaRPr lang="ro-RO" dirty="0"/>
        </a:p>
      </dgm:t>
    </dgm:pt>
    <dgm:pt modelId="{305FB58B-E845-4716-AECC-1C7361D8B4F5}" type="parTrans" cxnId="{3393F53B-B188-458F-AEC8-5E4C7886E0E8}">
      <dgm:prSet/>
      <dgm:spPr/>
      <dgm:t>
        <a:bodyPr/>
        <a:lstStyle/>
        <a:p>
          <a:endParaRPr lang="ro-RO"/>
        </a:p>
      </dgm:t>
    </dgm:pt>
    <dgm:pt modelId="{3B58C70F-39EE-4C75-948C-276404C07EEB}" type="sibTrans" cxnId="{3393F53B-B188-458F-AEC8-5E4C7886E0E8}">
      <dgm:prSet/>
      <dgm:spPr/>
      <dgm:t>
        <a:bodyPr/>
        <a:lstStyle/>
        <a:p>
          <a:endParaRPr lang="ro-RO"/>
        </a:p>
      </dgm:t>
    </dgm:pt>
    <dgm:pt modelId="{A4C6FCCB-AE52-4024-975E-8C06E3D57ED5}">
      <dgm:prSet phldrT="[Text]"/>
      <dgm:spPr>
        <a:solidFill>
          <a:srgbClr val="0070C0"/>
        </a:solidFill>
      </dgm:spPr>
      <dgm:t>
        <a:bodyPr/>
        <a:lstStyle/>
        <a:p>
          <a:r>
            <a:rPr lang="az-Cyrl-AZ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dirty="0"/>
        </a:p>
      </dgm:t>
    </dgm:pt>
    <dgm:pt modelId="{272CCDBF-1356-4C62-9F27-DA44A3083A32}" type="parTrans" cxnId="{34990014-FA71-43E3-B589-635E479EBA6F}">
      <dgm:prSet/>
      <dgm:spPr/>
      <dgm:t>
        <a:bodyPr/>
        <a:lstStyle/>
        <a:p>
          <a:endParaRPr lang="ro-RO"/>
        </a:p>
      </dgm:t>
    </dgm:pt>
    <dgm:pt modelId="{3AE0F9A8-77D4-43DF-9ABD-9D298F1AE7F9}" type="sibTrans" cxnId="{34990014-FA71-43E3-B589-635E479EBA6F}">
      <dgm:prSet/>
      <dgm:spPr/>
      <dgm:t>
        <a:bodyPr/>
        <a:lstStyle/>
        <a:p>
          <a:endParaRPr lang="ro-RO"/>
        </a:p>
      </dgm:t>
    </dgm:pt>
    <dgm:pt modelId="{3F270AA7-1572-4E40-984A-9C7E59588570}" type="pres">
      <dgm:prSet presAssocID="{C74EE10D-1EE3-461A-A2D7-2CAAE6E04DF5}" presName="compositeShape" presStyleCnt="0">
        <dgm:presLayoutVars>
          <dgm:chMax val="9"/>
          <dgm:dir/>
          <dgm:resizeHandles val="exact"/>
        </dgm:presLayoutVars>
      </dgm:prSet>
      <dgm:spPr/>
    </dgm:pt>
    <dgm:pt modelId="{64100EBC-6EDF-4696-B416-C7336C738207}" type="pres">
      <dgm:prSet presAssocID="{C74EE10D-1EE3-461A-A2D7-2CAAE6E04DF5}" presName="triangle1" presStyleLbl="node1" presStyleIdx="0" presStyleCnt="4">
        <dgm:presLayoutVars>
          <dgm:bulletEnabled val="1"/>
        </dgm:presLayoutVars>
      </dgm:prSet>
      <dgm:spPr/>
    </dgm:pt>
    <dgm:pt modelId="{9321BE5E-4B45-4FFF-92E6-10F3E562791A}" type="pres">
      <dgm:prSet presAssocID="{C74EE10D-1EE3-461A-A2D7-2CAAE6E04DF5}" presName="triangle2" presStyleLbl="node1" presStyleIdx="1" presStyleCnt="4">
        <dgm:presLayoutVars>
          <dgm:bulletEnabled val="1"/>
        </dgm:presLayoutVars>
      </dgm:prSet>
      <dgm:spPr/>
    </dgm:pt>
    <dgm:pt modelId="{94DBF6B8-DF80-4C3C-9269-3B0AE765BD5D}" type="pres">
      <dgm:prSet presAssocID="{C74EE10D-1EE3-461A-A2D7-2CAAE6E04DF5}" presName="triangle3" presStyleLbl="node1" presStyleIdx="2" presStyleCnt="4">
        <dgm:presLayoutVars>
          <dgm:bulletEnabled val="1"/>
        </dgm:presLayoutVars>
      </dgm:prSet>
      <dgm:spPr/>
    </dgm:pt>
    <dgm:pt modelId="{822FDC02-E645-4CB8-B982-14CBE6242F22}" type="pres">
      <dgm:prSet presAssocID="{C74EE10D-1EE3-461A-A2D7-2CAAE6E04DF5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34990014-FA71-43E3-B589-635E479EBA6F}" srcId="{C74EE10D-1EE3-461A-A2D7-2CAAE6E04DF5}" destId="{A4C6FCCB-AE52-4024-975E-8C06E3D57ED5}" srcOrd="3" destOrd="0" parTransId="{272CCDBF-1356-4C62-9F27-DA44A3083A32}" sibTransId="{3AE0F9A8-77D4-43DF-9ABD-9D298F1AE7F9}"/>
    <dgm:cxn modelId="{C3D0222D-9E96-4A51-87B9-62AAE2EED549}" type="presOf" srcId="{A4C6FCCB-AE52-4024-975E-8C06E3D57ED5}" destId="{822FDC02-E645-4CB8-B982-14CBE6242F22}" srcOrd="0" destOrd="0" presId="urn:microsoft.com/office/officeart/2005/8/layout/pyramid4"/>
    <dgm:cxn modelId="{15F6A42D-F977-40C7-863E-433126873689}" srcId="{C74EE10D-1EE3-461A-A2D7-2CAAE6E04DF5}" destId="{21AEBDC4-EA76-4F39-9828-3428F204AAB8}" srcOrd="1" destOrd="0" parTransId="{1CEEBFE3-470B-4902-B19D-D695AEA85F63}" sibTransId="{5B98E098-1202-4579-964A-35D86F158957}"/>
    <dgm:cxn modelId="{3393F53B-B188-458F-AEC8-5E4C7886E0E8}" srcId="{C74EE10D-1EE3-461A-A2D7-2CAAE6E04DF5}" destId="{A78E15B5-E477-40E4-B2B4-61B33592780C}" srcOrd="2" destOrd="0" parTransId="{305FB58B-E845-4716-AECC-1C7361D8B4F5}" sibTransId="{3B58C70F-39EE-4C75-948C-276404C07EEB}"/>
    <dgm:cxn modelId="{D5E82143-907F-4D51-8556-5ED7FDC5FFE5}" type="presOf" srcId="{A78E15B5-E477-40E4-B2B4-61B33592780C}" destId="{94DBF6B8-DF80-4C3C-9269-3B0AE765BD5D}" srcOrd="0" destOrd="0" presId="urn:microsoft.com/office/officeart/2005/8/layout/pyramid4"/>
    <dgm:cxn modelId="{7E40DE58-2C97-4F2D-A33A-59321E36D7FD}" type="presOf" srcId="{21AEBDC4-EA76-4F39-9828-3428F204AAB8}" destId="{9321BE5E-4B45-4FFF-92E6-10F3E562791A}" srcOrd="0" destOrd="0" presId="urn:microsoft.com/office/officeart/2005/8/layout/pyramid4"/>
    <dgm:cxn modelId="{F058747C-A181-4C22-8A7C-E4862CDA5A91}" type="presOf" srcId="{C74EE10D-1EE3-461A-A2D7-2CAAE6E04DF5}" destId="{3F270AA7-1572-4E40-984A-9C7E59588570}" srcOrd="0" destOrd="0" presId="urn:microsoft.com/office/officeart/2005/8/layout/pyramid4"/>
    <dgm:cxn modelId="{9248E78A-E2AE-4706-814A-6441B47A22A7}" type="presOf" srcId="{1992E7D1-D5B1-462C-A33C-C92A32FAB846}" destId="{64100EBC-6EDF-4696-B416-C7336C738207}" srcOrd="0" destOrd="0" presId="urn:microsoft.com/office/officeart/2005/8/layout/pyramid4"/>
    <dgm:cxn modelId="{A7C859AF-0410-4200-90DF-908F30AEC75E}" srcId="{C74EE10D-1EE3-461A-A2D7-2CAAE6E04DF5}" destId="{1992E7D1-D5B1-462C-A33C-C92A32FAB846}" srcOrd="0" destOrd="0" parTransId="{55E4616A-E7C2-4756-B19C-7C69C2C1F724}" sibTransId="{3136B260-9448-49D6-BE96-0A929F94DE17}"/>
    <dgm:cxn modelId="{8AF3E995-EA8C-4750-BDF1-162BB6743D51}" type="presParOf" srcId="{3F270AA7-1572-4E40-984A-9C7E59588570}" destId="{64100EBC-6EDF-4696-B416-C7336C738207}" srcOrd="0" destOrd="0" presId="urn:microsoft.com/office/officeart/2005/8/layout/pyramid4"/>
    <dgm:cxn modelId="{7A8CB02B-695E-4112-9787-E0B84C3C044B}" type="presParOf" srcId="{3F270AA7-1572-4E40-984A-9C7E59588570}" destId="{9321BE5E-4B45-4FFF-92E6-10F3E562791A}" srcOrd="1" destOrd="0" presId="urn:microsoft.com/office/officeart/2005/8/layout/pyramid4"/>
    <dgm:cxn modelId="{63E50590-5BBB-47F4-969D-228A142A7A0B}" type="presParOf" srcId="{3F270AA7-1572-4E40-984A-9C7E59588570}" destId="{94DBF6B8-DF80-4C3C-9269-3B0AE765BD5D}" srcOrd="2" destOrd="0" presId="urn:microsoft.com/office/officeart/2005/8/layout/pyramid4"/>
    <dgm:cxn modelId="{4C0B1CCA-427F-4B5F-BBF4-BD37976327EC}" type="presParOf" srcId="{3F270AA7-1572-4E40-984A-9C7E59588570}" destId="{822FDC02-E645-4CB8-B982-14CBE6242F22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100EBC-6EDF-4696-B416-C7336C738207}">
      <dsp:nvSpPr>
        <dsp:cNvPr id="0" name=""/>
        <dsp:cNvSpPr/>
      </dsp:nvSpPr>
      <dsp:spPr>
        <a:xfrm>
          <a:off x="2751261" y="0"/>
          <a:ext cx="2212677" cy="2212677"/>
        </a:xfrm>
        <a:prstGeom prst="triangl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500" kern="1200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  <a:endParaRPr lang="ro-RO" sz="2500" kern="1200" dirty="0"/>
        </a:p>
      </dsp:txBody>
      <dsp:txXfrm>
        <a:off x="3304430" y="1106339"/>
        <a:ext cx="1106339" cy="1106338"/>
      </dsp:txXfrm>
    </dsp:sp>
    <dsp:sp modelId="{9321BE5E-4B45-4FFF-92E6-10F3E562791A}">
      <dsp:nvSpPr>
        <dsp:cNvPr id="0" name=""/>
        <dsp:cNvSpPr/>
      </dsp:nvSpPr>
      <dsp:spPr>
        <a:xfrm>
          <a:off x="1644922" y="2212677"/>
          <a:ext cx="2212677" cy="2212677"/>
        </a:xfrm>
        <a:prstGeom prst="triangl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500" kern="1200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sz="2500" kern="1200" dirty="0"/>
        </a:p>
      </dsp:txBody>
      <dsp:txXfrm>
        <a:off x="2198091" y="3319016"/>
        <a:ext cx="1106339" cy="1106338"/>
      </dsp:txXfrm>
    </dsp:sp>
    <dsp:sp modelId="{94DBF6B8-DF80-4C3C-9269-3B0AE765BD5D}">
      <dsp:nvSpPr>
        <dsp:cNvPr id="0" name=""/>
        <dsp:cNvSpPr/>
      </dsp:nvSpPr>
      <dsp:spPr>
        <a:xfrm rot="10800000">
          <a:off x="2751261" y="2212677"/>
          <a:ext cx="2212677" cy="2212677"/>
        </a:xfrm>
        <a:prstGeom prst="triangle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500" kern="1200" dirty="0">
              <a:sym typeface="Symbol" panose="05050102010706020507" pitchFamily="18" charset="2"/>
            </a:rPr>
            <a:t></a:t>
          </a:r>
          <a:endParaRPr lang="ro-RO" sz="2500" kern="1200" dirty="0"/>
        </a:p>
      </dsp:txBody>
      <dsp:txXfrm rot="10800000">
        <a:off x="3304430" y="2212677"/>
        <a:ext cx="1106339" cy="1106338"/>
      </dsp:txXfrm>
    </dsp:sp>
    <dsp:sp modelId="{822FDC02-E645-4CB8-B982-14CBE6242F22}">
      <dsp:nvSpPr>
        <dsp:cNvPr id="0" name=""/>
        <dsp:cNvSpPr/>
      </dsp:nvSpPr>
      <dsp:spPr>
        <a:xfrm>
          <a:off x="3857600" y="2212677"/>
          <a:ext cx="2212677" cy="2212677"/>
        </a:xfrm>
        <a:prstGeom prst="triangle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z-Cyrl-AZ" sz="2500" kern="1200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sz="2500" kern="1200" dirty="0"/>
        </a:p>
      </dsp:txBody>
      <dsp:txXfrm>
        <a:off x="4410769" y="3319016"/>
        <a:ext cx="1106339" cy="11063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6541825-7DED-0DB1-193F-5102602A0B7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1BDB0E-0C3B-6BE8-3543-38E5E87E2B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55B425-4127-4AA5-8364-6C904637BE68}" type="datetime1">
              <a:rPr lang="ro-RO" smtClean="0"/>
              <a:t>06.11.2024</a:t>
            </a:fld>
            <a:endParaRPr lang="ro-R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35D4C0-3AFC-1E22-3572-E47A13BA7A2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638B5B-F164-47E3-DA3B-E8DBF00F70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57DD1-017B-47DF-A30A-94F2DF144224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2213384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07A09-E426-4D19-978C-C8A933CE54B0}" type="datetime1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00E60-6091-4E2B-8E99-CAA932A3C594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1491510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6AE63-3154-4CF4-A643-77AFFA9C05E0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DDCA6-A355-42C1-84A1-707C8AAAE23E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68CA0-E9C4-4A92-A19E-5E398003A221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3D31-58C0-44A4-B1EE-2887BB0683A3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46FC4-F016-4902-85BF-924C676FE850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A7DD-6B92-42E6-B330-89E3573080CC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DED4A-7939-4367-B0F9-046BABC0068D}" type="datetime1">
              <a:rPr lang="en-US" smtClean="0"/>
              <a:t>11/6/2024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0C56D-A5E3-41FF-ADB9-83D0313B27CC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86257-9CF2-4834-B8D0-609B7479E0BA}" type="datetime1">
              <a:rPr lang="en-US" smtClean="0"/>
              <a:t>11/6/2024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110C7-3CFF-442E-AB7E-9721AFFD3B6B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F4A17-6977-4F16-A534-6C653029E140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FE5C3-91B5-4F89-A000-1CE63678EC12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scene3d>
            <a:camera prst="isometricOffAxis1Right">
              <a:rot lat="1080000" lon="20039998" rev="600000"/>
            </a:camera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DE12CD-5056-6118-7F4C-5967D20F6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CFA49-1EC2-4653-B179-59505F935666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4EBF4D-51BF-7854-6A9B-C694BD181E82}"/>
              </a:ext>
            </a:extLst>
          </p:cNvPr>
          <p:cNvSpPr txBox="1"/>
          <p:nvPr/>
        </p:nvSpPr>
        <p:spPr>
          <a:xfrm>
            <a:off x="4857522" y="620688"/>
            <a:ext cx="3600678" cy="4001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o-RO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Compétences numériques</a:t>
            </a: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BEA681-22D6-619C-AB66-9D84185E7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D93E-A895-490E-BB3D-99B8C0AA3358}" type="datetime1">
              <a:rPr lang="en-US" smtClean="0"/>
              <a:t>11/6/2024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4C176-A605-47A2-1AB1-A16BADE9C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8D758421-7187-F9A6-5F7D-050117A810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5582584"/>
              </p:ext>
            </p:extLst>
          </p:nvPr>
        </p:nvGraphicFramePr>
        <p:xfrm>
          <a:off x="457200" y="1700808"/>
          <a:ext cx="7715200" cy="4425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5A481-DF43-466F-7C3A-F2DF9F2C3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3D31-58C0-44A4-B1EE-2887BB0683A3}" type="datetime1">
              <a:rPr lang="en-US" smtClean="0"/>
              <a:t>11/6/2024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261464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621737-91F1-0CDF-E802-CFFDFF215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F5851-4A94-492A-AEF5-44687D888C78}" type="datetime1">
              <a:rPr lang="en-US" smtClean="0"/>
              <a:t>11/6/2024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D8926B-17C8-80DD-A564-B45EB7177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9E5BD-66C7-4A49-B065-93DE605251F8}" type="datetime1">
              <a:rPr lang="en-US" smtClean="0"/>
              <a:t>11/6/2024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53095F-ADB5-D95D-AD2E-F47BBDEEC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C45DF-26AF-4D31-B5DB-E59999A21273}" type="datetime1">
              <a:rPr lang="en-US" smtClean="0"/>
              <a:t>11/6/2024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451A61-07A1-55D1-9D03-F0754AEC1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C4EA3-A0D6-4A94-992A-C68FEF07CFB2}" type="datetime1">
              <a:rPr lang="en-US" smtClean="0"/>
              <a:t>11/6/2024</a:t>
            </a:fld>
            <a:endParaRPr lang="en-US"/>
          </a:p>
        </p:txBody>
      </p:sp>
      <p:sp>
        <p:nvSpPr>
          <p:cNvPr id="3" name="Scroll: Vertical 2">
            <a:extLst>
              <a:ext uri="{FF2B5EF4-FFF2-40B4-BE49-F238E27FC236}">
                <a16:creationId xmlns:a16="http://schemas.microsoft.com/office/drawing/2014/main" id="{43D6D981-D373-3373-7C36-8B5850D1323A}"/>
              </a:ext>
            </a:extLst>
          </p:cNvPr>
          <p:cNvSpPr/>
          <p:nvPr/>
        </p:nvSpPr>
        <p:spPr>
          <a:xfrm>
            <a:off x="2051720" y="908720"/>
            <a:ext cx="4752528" cy="1656184"/>
          </a:xfrm>
          <a:prstGeom prst="verticalScroll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8D910A-D6BD-4D8D-5852-571CC8BBA54D}"/>
              </a:ext>
            </a:extLst>
          </p:cNvPr>
          <p:cNvSpPr txBox="1"/>
          <p:nvPr/>
        </p:nvSpPr>
        <p:spPr>
          <a:xfrm>
            <a:off x="2843808" y="141277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Animaux domestiques</a:t>
            </a:r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71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11</cp:revision>
  <dcterms:created xsi:type="dcterms:W3CDTF">2015-04-30T14:06:18Z</dcterms:created>
  <dcterms:modified xsi:type="dcterms:W3CDTF">2024-11-06T10:55:25Z</dcterms:modified>
</cp:coreProperties>
</file>