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AD3E0-35BC-43AA-B850-AA53FC4704E2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7F99B985-9FC4-416A-BDD6-D9F8AA17E6AF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A2267495-A8C0-42ED-B539-5E58E0F6BB8C}" type="parTrans" cxnId="{D31B178B-63A3-4387-B1F0-CFF41B64C148}">
      <dgm:prSet/>
      <dgm:spPr/>
      <dgm:t>
        <a:bodyPr/>
        <a:lstStyle/>
        <a:p>
          <a:endParaRPr lang="ro-RO"/>
        </a:p>
      </dgm:t>
    </dgm:pt>
    <dgm:pt modelId="{06B4C9DD-D9DC-461E-AC1A-1752956A7381}" type="sibTrans" cxnId="{D31B178B-63A3-4387-B1F0-CFF41B64C148}">
      <dgm:prSet/>
      <dgm:spPr/>
      <dgm:t>
        <a:bodyPr/>
        <a:lstStyle/>
        <a:p>
          <a:endParaRPr lang="ro-RO"/>
        </a:p>
      </dgm:t>
    </dgm:pt>
    <dgm:pt modelId="{EF6FD614-2095-4743-91D4-51B4F1F82DF1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err="1">
              <a:latin typeface="Symbol" panose="05050102010706020507" pitchFamily="18" charset="2"/>
            </a:rPr>
            <a:t>ena</a:t>
          </a:r>
          <a:endParaRPr lang="ro-RO" dirty="0">
            <a:latin typeface="Symbol" panose="05050102010706020507" pitchFamily="18" charset="2"/>
          </a:endParaRPr>
        </a:p>
      </dgm:t>
    </dgm:pt>
    <dgm:pt modelId="{B60E8A4E-FB9C-4476-BD60-7E446ADDA187}" type="parTrans" cxnId="{88E2B77B-C51F-4779-9744-363492AB2498}">
      <dgm:prSet/>
      <dgm:spPr/>
      <dgm:t>
        <a:bodyPr/>
        <a:lstStyle/>
        <a:p>
          <a:endParaRPr lang="ro-RO"/>
        </a:p>
      </dgm:t>
    </dgm:pt>
    <dgm:pt modelId="{79025680-F698-4E7F-AB71-D1ACE0662717}" type="sibTrans" cxnId="{88E2B77B-C51F-4779-9744-363492AB2498}">
      <dgm:prSet/>
      <dgm:spPr/>
      <dgm:t>
        <a:bodyPr/>
        <a:lstStyle/>
        <a:p>
          <a:endParaRPr lang="ro-RO"/>
        </a:p>
      </dgm:t>
    </dgm:pt>
    <dgm:pt modelId="{83B69A14-FF0C-4232-BB31-3B76D354D0CF}">
      <dgm:prSet phldrT="[Text]"/>
      <dgm:spPr>
        <a:solidFill>
          <a:srgbClr val="002060"/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013DB2-6690-4C28-ADA3-1DBD64DB86C9}" type="parTrans" cxnId="{CD0FE605-924A-4927-A675-CEC741022061}">
      <dgm:prSet/>
      <dgm:spPr/>
      <dgm:t>
        <a:bodyPr/>
        <a:lstStyle/>
        <a:p>
          <a:endParaRPr lang="ro-RO"/>
        </a:p>
      </dgm:t>
    </dgm:pt>
    <dgm:pt modelId="{FB1F38D3-4714-4641-B2BE-8ECF63EE7037}" type="sibTrans" cxnId="{CD0FE605-924A-4927-A675-CEC741022061}">
      <dgm:prSet/>
      <dgm:spPr/>
      <dgm:t>
        <a:bodyPr/>
        <a:lstStyle/>
        <a:p>
          <a:endParaRPr lang="ro-RO"/>
        </a:p>
      </dgm:t>
    </dgm:pt>
    <dgm:pt modelId="{CDDFB072-B94B-4A44-9766-E2C1C55582D8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DA76CB-5660-4091-BC6F-FEDAEF92B11B}" type="parTrans" cxnId="{39363E08-FABD-43DF-8DDF-248325FC9E8C}">
      <dgm:prSet/>
      <dgm:spPr/>
      <dgm:t>
        <a:bodyPr/>
        <a:lstStyle/>
        <a:p>
          <a:endParaRPr lang="ro-RO"/>
        </a:p>
      </dgm:t>
    </dgm:pt>
    <dgm:pt modelId="{E8C20306-34E5-4752-BF5D-E44750040DA8}" type="sibTrans" cxnId="{39363E08-FABD-43DF-8DDF-248325FC9E8C}">
      <dgm:prSet/>
      <dgm:spPr/>
      <dgm:t>
        <a:bodyPr/>
        <a:lstStyle/>
        <a:p>
          <a:endParaRPr lang="ro-RO"/>
        </a:p>
      </dgm:t>
    </dgm:pt>
    <dgm:pt modelId="{6A0717A2-8697-4968-A521-2D88BB552A13}" type="pres">
      <dgm:prSet presAssocID="{48DAD3E0-35BC-43AA-B850-AA53FC4704E2}" presName="compositeShape" presStyleCnt="0">
        <dgm:presLayoutVars>
          <dgm:chMax val="9"/>
          <dgm:dir/>
          <dgm:resizeHandles val="exact"/>
        </dgm:presLayoutVars>
      </dgm:prSet>
      <dgm:spPr/>
    </dgm:pt>
    <dgm:pt modelId="{249CE2E6-4965-4CDF-8FD3-CA4A54939176}" type="pres">
      <dgm:prSet presAssocID="{48DAD3E0-35BC-43AA-B850-AA53FC4704E2}" presName="triangle1" presStyleLbl="node1" presStyleIdx="0" presStyleCnt="4">
        <dgm:presLayoutVars>
          <dgm:bulletEnabled val="1"/>
        </dgm:presLayoutVars>
      </dgm:prSet>
      <dgm:spPr/>
    </dgm:pt>
    <dgm:pt modelId="{A46B36EC-DE39-4030-A6A7-8BA0AFB329CB}" type="pres">
      <dgm:prSet presAssocID="{48DAD3E0-35BC-43AA-B850-AA53FC4704E2}" presName="triangle2" presStyleLbl="node1" presStyleIdx="1" presStyleCnt="4" custLinFactNeighborX="0" custLinFactNeighborY="-94">
        <dgm:presLayoutVars>
          <dgm:bulletEnabled val="1"/>
        </dgm:presLayoutVars>
      </dgm:prSet>
      <dgm:spPr/>
    </dgm:pt>
    <dgm:pt modelId="{363538C1-4ECA-456D-B4F6-D0794FCA3D8D}" type="pres">
      <dgm:prSet presAssocID="{48DAD3E0-35BC-43AA-B850-AA53FC4704E2}" presName="triangle3" presStyleLbl="node1" presStyleIdx="2" presStyleCnt="4">
        <dgm:presLayoutVars>
          <dgm:bulletEnabled val="1"/>
        </dgm:presLayoutVars>
      </dgm:prSet>
      <dgm:spPr/>
    </dgm:pt>
    <dgm:pt modelId="{7CA67BF7-8E15-419B-8D76-218714FB0B6B}" type="pres">
      <dgm:prSet presAssocID="{48DAD3E0-35BC-43AA-B850-AA53FC4704E2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CD0FE605-924A-4927-A675-CEC741022061}" srcId="{48DAD3E0-35BC-43AA-B850-AA53FC4704E2}" destId="{83B69A14-FF0C-4232-BB31-3B76D354D0CF}" srcOrd="2" destOrd="0" parTransId="{96013DB2-6690-4C28-ADA3-1DBD64DB86C9}" sibTransId="{FB1F38D3-4714-4641-B2BE-8ECF63EE7037}"/>
    <dgm:cxn modelId="{39363E08-FABD-43DF-8DDF-248325FC9E8C}" srcId="{48DAD3E0-35BC-43AA-B850-AA53FC4704E2}" destId="{CDDFB072-B94B-4A44-9766-E2C1C55582D8}" srcOrd="3" destOrd="0" parTransId="{ACDA76CB-5660-4091-BC6F-FEDAEF92B11B}" sibTransId="{E8C20306-34E5-4752-BF5D-E44750040DA8}"/>
    <dgm:cxn modelId="{42EFDE19-1F4B-4502-B33A-DE965D8636DC}" type="presOf" srcId="{7F99B985-9FC4-416A-BDD6-D9F8AA17E6AF}" destId="{249CE2E6-4965-4CDF-8FD3-CA4A54939176}" srcOrd="0" destOrd="0" presId="urn:microsoft.com/office/officeart/2005/8/layout/pyramid4"/>
    <dgm:cxn modelId="{52002441-A516-48C1-9D2C-EDC89289DFDC}" type="presOf" srcId="{48DAD3E0-35BC-43AA-B850-AA53FC4704E2}" destId="{6A0717A2-8697-4968-A521-2D88BB552A13}" srcOrd="0" destOrd="0" presId="urn:microsoft.com/office/officeart/2005/8/layout/pyramid4"/>
    <dgm:cxn modelId="{A59D1949-4E01-4928-A09B-BA8F46356893}" type="presOf" srcId="{83B69A14-FF0C-4232-BB31-3B76D354D0CF}" destId="{363538C1-4ECA-456D-B4F6-D0794FCA3D8D}" srcOrd="0" destOrd="0" presId="urn:microsoft.com/office/officeart/2005/8/layout/pyramid4"/>
    <dgm:cxn modelId="{88E2B77B-C51F-4779-9744-363492AB2498}" srcId="{48DAD3E0-35BC-43AA-B850-AA53FC4704E2}" destId="{EF6FD614-2095-4743-91D4-51B4F1F82DF1}" srcOrd="1" destOrd="0" parTransId="{B60E8A4E-FB9C-4476-BD60-7E446ADDA187}" sibTransId="{79025680-F698-4E7F-AB71-D1ACE0662717}"/>
    <dgm:cxn modelId="{D31B178B-63A3-4387-B1F0-CFF41B64C148}" srcId="{48DAD3E0-35BC-43AA-B850-AA53FC4704E2}" destId="{7F99B985-9FC4-416A-BDD6-D9F8AA17E6AF}" srcOrd="0" destOrd="0" parTransId="{A2267495-A8C0-42ED-B539-5E58E0F6BB8C}" sibTransId="{06B4C9DD-D9DC-461E-AC1A-1752956A7381}"/>
    <dgm:cxn modelId="{4D1A69C7-BF52-4017-897E-EBE74C735E80}" type="presOf" srcId="{CDDFB072-B94B-4A44-9766-E2C1C55582D8}" destId="{7CA67BF7-8E15-419B-8D76-218714FB0B6B}" srcOrd="0" destOrd="0" presId="urn:microsoft.com/office/officeart/2005/8/layout/pyramid4"/>
    <dgm:cxn modelId="{CEF7F7DF-E8D4-4265-A087-B9C5924AD73D}" type="presOf" srcId="{EF6FD614-2095-4743-91D4-51B4F1F82DF1}" destId="{A46B36EC-DE39-4030-A6A7-8BA0AFB329CB}" srcOrd="0" destOrd="0" presId="urn:microsoft.com/office/officeart/2005/8/layout/pyramid4"/>
    <dgm:cxn modelId="{5B80D071-7985-4AD7-AA03-D168AB2FF868}" type="presParOf" srcId="{6A0717A2-8697-4968-A521-2D88BB552A13}" destId="{249CE2E6-4965-4CDF-8FD3-CA4A54939176}" srcOrd="0" destOrd="0" presId="urn:microsoft.com/office/officeart/2005/8/layout/pyramid4"/>
    <dgm:cxn modelId="{7FA31E89-7F1E-4330-A759-97990E8347BB}" type="presParOf" srcId="{6A0717A2-8697-4968-A521-2D88BB552A13}" destId="{A46B36EC-DE39-4030-A6A7-8BA0AFB329CB}" srcOrd="1" destOrd="0" presId="urn:microsoft.com/office/officeart/2005/8/layout/pyramid4"/>
    <dgm:cxn modelId="{6CC0A256-D4DA-49C2-9CC2-3C58A82E1BC8}" type="presParOf" srcId="{6A0717A2-8697-4968-A521-2D88BB552A13}" destId="{363538C1-4ECA-456D-B4F6-D0794FCA3D8D}" srcOrd="2" destOrd="0" presId="urn:microsoft.com/office/officeart/2005/8/layout/pyramid4"/>
    <dgm:cxn modelId="{8006B092-444B-4FDD-9B19-5BA1EDD2876C}" type="presParOf" srcId="{6A0717A2-8697-4968-A521-2D88BB552A13}" destId="{7CA67BF7-8E15-419B-8D76-218714FB0B6B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CE2E6-4965-4CDF-8FD3-CA4A54939176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3549054" y="1131491"/>
        <a:ext cx="1131491" cy="1131490"/>
      </dsp:txXfrm>
    </dsp:sp>
    <dsp:sp modelId="{A46B36EC-DE39-4030-A6A7-8BA0AFB329CB}">
      <dsp:nvSpPr>
        <dsp:cNvPr id="0" name=""/>
        <dsp:cNvSpPr/>
      </dsp:nvSpPr>
      <dsp:spPr>
        <a:xfrm>
          <a:off x="1851818" y="2260854"/>
          <a:ext cx="2262981" cy="2262981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Symbol" panose="05050102010706020507" pitchFamily="18" charset="2"/>
            </a:rPr>
            <a:t>ena</a:t>
          </a:r>
          <a:endParaRPr lang="ro-RO" sz="3100" kern="1200" dirty="0">
            <a:latin typeface="Symbol" panose="05050102010706020507" pitchFamily="18" charset="2"/>
          </a:endParaRPr>
        </a:p>
      </dsp:txBody>
      <dsp:txXfrm>
        <a:off x="2417563" y="3392345"/>
        <a:ext cx="1131491" cy="1131490"/>
      </dsp:txXfrm>
    </dsp:sp>
    <dsp:sp modelId="{363538C1-4ECA-456D-B4F6-D0794FCA3D8D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1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549054" y="2262981"/>
        <a:ext cx="1131491" cy="1131490"/>
      </dsp:txXfrm>
    </dsp:sp>
    <dsp:sp modelId="{7CA67BF7-8E15-419B-8D76-218714FB0B6B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15382-1778-4FAB-A92D-8F5EFCA8CEF2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BD646-41CC-48CF-B515-30690E165CCE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52492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0E4-8510-4D9B-B214-5880D70B4953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EC1C3-22F8-498D-BFE5-1CB0E2212AE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5A8F-246A-43F2-AB60-D9E5502D46F1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11EF-E9E5-48F8-9FB8-FDE821031ABD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5CA6-B875-49D7-AA04-34F8A8A70FFB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362A-B2D1-427A-B545-B3414D1AAD69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A339C-554A-4961-ABCE-E7C48305BD3B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409D-EB55-4517-93D4-2F83E2687E31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0A7A-A4C5-48EC-9699-02725DE81BF0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7E99-0F17-4465-B92F-CD653A1A5C64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23D7-2FB6-46F8-850B-12FB668249D3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ABF0-F216-42B6-9C4A-D56BDB1DFD4D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B4E072-2E31-8D51-42AA-9BF434644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7BA8-8F6C-4FF2-95CF-A2BF7F3676F3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A145AD-D0AB-DA2A-C578-21A023E914BA}"/>
              </a:ext>
            </a:extLst>
          </p:cNvPr>
          <p:cNvSpPr txBox="1"/>
          <p:nvPr/>
        </p:nvSpPr>
        <p:spPr>
          <a:xfrm>
            <a:off x="5148064" y="341948"/>
            <a:ext cx="3384376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587C9-E31D-BE14-BBA5-A9D9155F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D0C65C0-7375-E9E4-FE26-4C5B6FDD5C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6821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A48FF-81F3-9E3C-F184-8FDE559A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11EF-E9E5-48F8-9FB8-FDE821031ABD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0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8B690-C73A-720C-5829-C41009E5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C65F-34EC-480B-BDF1-9A15A13B004B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FB229A-349E-4BA3-81B2-E6565912B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16FE-E3CE-4E37-BCBF-7F53E228CEB8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ED5B4-68AC-CFC7-8F2D-DD944011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A0CC2-E761-4E33-ABB4-725ECF101614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2E1D89-B431-4268-7C72-272A6DA8C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6BC-DB00-4991-AD32-2B4399FBF621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BA6224-83FF-0053-061F-8C67B6F46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E78F7-178C-494D-9D10-3854C2065D9B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ABE60248-7FDB-09EB-7A77-7048EA9CB3E7}"/>
              </a:ext>
            </a:extLst>
          </p:cNvPr>
          <p:cNvSpPr/>
          <p:nvPr/>
        </p:nvSpPr>
        <p:spPr>
          <a:xfrm>
            <a:off x="0" y="1484784"/>
            <a:ext cx="3384376" cy="4176464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Animaux 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PowerPoint Presentation</vt:lpstr>
      <vt:lpstr>Le chien – notre ami!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10</cp:revision>
  <dcterms:created xsi:type="dcterms:W3CDTF">2015-04-30T14:06:18Z</dcterms:created>
  <dcterms:modified xsi:type="dcterms:W3CDTF">2024-11-06T10:50:47Z</dcterms:modified>
</cp:coreProperties>
</file>