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D116"/>
    <a:srgbClr val="FFCC00"/>
    <a:srgbClr val="B9F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BDA574-E1A2-46C2-8B1B-93356D614B85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B9846764-EDE4-4240-92EA-39F2B25212A2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o-RO" dirty="0">
              <a:latin typeface="Arial" panose="020B0604020202020204" pitchFamily="34" charset="0"/>
              <a:cs typeface="Arial" panose="020B0604020202020204" pitchFamily="34" charset="0"/>
            </a:rPr>
            <a:t>un</a:t>
          </a:r>
        </a:p>
      </dgm:t>
    </dgm:pt>
    <dgm:pt modelId="{80BBFE4F-E568-47DD-A782-18AD08785827}" type="parTrans" cxnId="{B2142759-18C8-4FB7-8CE9-9D650668E9DE}">
      <dgm:prSet/>
      <dgm:spPr/>
      <dgm:t>
        <a:bodyPr/>
        <a:lstStyle/>
        <a:p>
          <a:endParaRPr lang="ro-RO"/>
        </a:p>
      </dgm:t>
    </dgm:pt>
    <dgm:pt modelId="{8AC11451-F0E6-466B-B9F8-CA45A8BF4EB9}" type="sibTrans" cxnId="{B2142759-18C8-4FB7-8CE9-9D650668E9DE}">
      <dgm:prSet/>
      <dgm:spPr/>
      <dgm:t>
        <a:bodyPr/>
        <a:lstStyle/>
        <a:p>
          <a:endParaRPr lang="ro-RO"/>
        </a:p>
      </dgm:t>
    </dgm:pt>
    <dgm:pt modelId="{34626F54-8B55-4AF0-B070-10F878A554D8}">
      <dgm:prSet phldrT="[Text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az-Cyrl-AZ" dirty="0">
              <a:latin typeface="Arial" panose="020B0604020202020204" pitchFamily="34" charset="0"/>
              <a:cs typeface="Arial" panose="020B0604020202020204" pitchFamily="34" charset="0"/>
            </a:rPr>
            <a:t>один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7A82EA-BB2A-491C-B8CC-4B1019EFB509}" type="parTrans" cxnId="{1DEC6248-2171-4668-94BA-8133BC3C0DF5}">
      <dgm:prSet/>
      <dgm:spPr/>
      <dgm:t>
        <a:bodyPr/>
        <a:lstStyle/>
        <a:p>
          <a:endParaRPr lang="ro-RO"/>
        </a:p>
      </dgm:t>
    </dgm:pt>
    <dgm:pt modelId="{3D2CA901-7E46-4BBD-AA17-07CE3B99CBC6}" type="sibTrans" cxnId="{1DEC6248-2171-4668-94BA-8133BC3C0DF5}">
      <dgm:prSet/>
      <dgm:spPr/>
      <dgm:t>
        <a:bodyPr/>
        <a:lstStyle/>
        <a:p>
          <a:endParaRPr lang="ro-RO"/>
        </a:p>
      </dgm:t>
    </dgm:pt>
    <dgm:pt modelId="{3F2A16ED-B52D-4D77-AB0B-73D67E247D01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  <a:t>ενα</a:t>
          </a:r>
          <a:endParaRPr lang="ro-RO" dirty="0">
            <a:latin typeface="Symbol" panose="05050102010706020507" pitchFamily="18" charset="2"/>
          </a:endParaRPr>
        </a:p>
      </dgm:t>
    </dgm:pt>
    <dgm:pt modelId="{19AF5228-EFDC-40ED-9625-5206B69C1BEC}" type="parTrans" cxnId="{FE7A00F4-58F8-49DB-8652-81580D1BCD2D}">
      <dgm:prSet/>
      <dgm:spPr/>
      <dgm:t>
        <a:bodyPr/>
        <a:lstStyle/>
        <a:p>
          <a:endParaRPr lang="ro-RO"/>
        </a:p>
      </dgm:t>
    </dgm:pt>
    <dgm:pt modelId="{B74855C2-EB95-4EFA-97C3-1DA643B9E966}" type="sibTrans" cxnId="{FE7A00F4-58F8-49DB-8652-81580D1BCD2D}">
      <dgm:prSet/>
      <dgm:spPr/>
      <dgm:t>
        <a:bodyPr/>
        <a:lstStyle/>
        <a:p>
          <a:endParaRPr lang="ro-RO"/>
        </a:p>
      </dgm:t>
    </dgm:pt>
    <dgm:pt modelId="{5D86BECE-186A-481B-A3FD-9313CA607E59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o-RO" dirty="0" err="1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1E7E5F-5A8A-4DB7-930D-CF036D459BB4}" type="parTrans" cxnId="{D4FFBC51-C4FE-4D2D-B984-F84287AA9854}">
      <dgm:prSet/>
      <dgm:spPr/>
      <dgm:t>
        <a:bodyPr/>
        <a:lstStyle/>
        <a:p>
          <a:endParaRPr lang="ro-RO"/>
        </a:p>
      </dgm:t>
    </dgm:pt>
    <dgm:pt modelId="{74660D9A-0861-4D8F-9890-3457A37B45CA}" type="sibTrans" cxnId="{D4FFBC51-C4FE-4D2D-B984-F84287AA9854}">
      <dgm:prSet/>
      <dgm:spPr/>
      <dgm:t>
        <a:bodyPr/>
        <a:lstStyle/>
        <a:p>
          <a:endParaRPr lang="ro-RO"/>
        </a:p>
      </dgm:t>
    </dgm:pt>
    <dgm:pt modelId="{F7CA2A5D-1BDD-406C-8F80-FF0E2BC58933}" type="pres">
      <dgm:prSet presAssocID="{BBBDA574-E1A2-46C2-8B1B-93356D614B85}" presName="compositeShape" presStyleCnt="0">
        <dgm:presLayoutVars>
          <dgm:chMax val="9"/>
          <dgm:dir/>
          <dgm:resizeHandles val="exact"/>
        </dgm:presLayoutVars>
      </dgm:prSet>
      <dgm:spPr/>
    </dgm:pt>
    <dgm:pt modelId="{B5F93A15-1B88-4376-BCDA-613BCCB944F2}" type="pres">
      <dgm:prSet presAssocID="{BBBDA574-E1A2-46C2-8B1B-93356D614B85}" presName="triangle1" presStyleLbl="node1" presStyleIdx="0" presStyleCnt="4">
        <dgm:presLayoutVars>
          <dgm:bulletEnabled val="1"/>
        </dgm:presLayoutVars>
      </dgm:prSet>
      <dgm:spPr/>
    </dgm:pt>
    <dgm:pt modelId="{2C448DC6-90E7-4C93-97E9-0F52D97941F7}" type="pres">
      <dgm:prSet presAssocID="{BBBDA574-E1A2-46C2-8B1B-93356D614B85}" presName="triangle2" presStyleLbl="node1" presStyleIdx="1" presStyleCnt="4">
        <dgm:presLayoutVars>
          <dgm:bulletEnabled val="1"/>
        </dgm:presLayoutVars>
      </dgm:prSet>
      <dgm:spPr/>
    </dgm:pt>
    <dgm:pt modelId="{EA024E58-D794-4C1D-84B5-3A2326CC6A3C}" type="pres">
      <dgm:prSet presAssocID="{BBBDA574-E1A2-46C2-8B1B-93356D614B85}" presName="triangle3" presStyleLbl="node1" presStyleIdx="2" presStyleCnt="4">
        <dgm:presLayoutVars>
          <dgm:bulletEnabled val="1"/>
        </dgm:presLayoutVars>
      </dgm:prSet>
      <dgm:spPr/>
    </dgm:pt>
    <dgm:pt modelId="{1537B1D0-4845-4610-9B14-CCD41A1546C3}" type="pres">
      <dgm:prSet presAssocID="{BBBDA574-E1A2-46C2-8B1B-93356D614B85}" presName="triangle4" presStyleLbl="node1" presStyleIdx="3" presStyleCnt="4" custLinFactNeighborY="-94">
        <dgm:presLayoutVars>
          <dgm:bulletEnabled val="1"/>
        </dgm:presLayoutVars>
      </dgm:prSet>
      <dgm:spPr/>
    </dgm:pt>
  </dgm:ptLst>
  <dgm:cxnLst>
    <dgm:cxn modelId="{9CC50107-565D-4883-AAB2-E56C4284AC8A}" type="presOf" srcId="{5D86BECE-186A-481B-A3FD-9313CA607E59}" destId="{1537B1D0-4845-4610-9B14-CCD41A1546C3}" srcOrd="0" destOrd="0" presId="urn:microsoft.com/office/officeart/2005/8/layout/pyramid4"/>
    <dgm:cxn modelId="{981E2064-81F3-43B9-8D88-693621C89CE5}" type="presOf" srcId="{BBBDA574-E1A2-46C2-8B1B-93356D614B85}" destId="{F7CA2A5D-1BDD-406C-8F80-FF0E2BC58933}" srcOrd="0" destOrd="0" presId="urn:microsoft.com/office/officeart/2005/8/layout/pyramid4"/>
    <dgm:cxn modelId="{1DEC6248-2171-4668-94BA-8133BC3C0DF5}" srcId="{BBBDA574-E1A2-46C2-8B1B-93356D614B85}" destId="{34626F54-8B55-4AF0-B070-10F878A554D8}" srcOrd="1" destOrd="0" parTransId="{BE7A82EA-BB2A-491C-B8CC-4B1019EFB509}" sibTransId="{3D2CA901-7E46-4BBD-AA17-07CE3B99CBC6}"/>
    <dgm:cxn modelId="{0519144B-F04C-45C0-8FC6-6C1F36E3106A}" type="presOf" srcId="{B9846764-EDE4-4240-92EA-39F2B25212A2}" destId="{B5F93A15-1B88-4376-BCDA-613BCCB944F2}" srcOrd="0" destOrd="0" presId="urn:microsoft.com/office/officeart/2005/8/layout/pyramid4"/>
    <dgm:cxn modelId="{D4FFBC51-C4FE-4D2D-B984-F84287AA9854}" srcId="{BBBDA574-E1A2-46C2-8B1B-93356D614B85}" destId="{5D86BECE-186A-481B-A3FD-9313CA607E59}" srcOrd="3" destOrd="0" parTransId="{C91E7E5F-5A8A-4DB7-930D-CF036D459BB4}" sibTransId="{74660D9A-0861-4D8F-9890-3457A37B45CA}"/>
    <dgm:cxn modelId="{B2142759-18C8-4FB7-8CE9-9D650668E9DE}" srcId="{BBBDA574-E1A2-46C2-8B1B-93356D614B85}" destId="{B9846764-EDE4-4240-92EA-39F2B25212A2}" srcOrd="0" destOrd="0" parTransId="{80BBFE4F-E568-47DD-A782-18AD08785827}" sibTransId="{8AC11451-F0E6-466B-B9F8-CA45A8BF4EB9}"/>
    <dgm:cxn modelId="{88634B8C-4105-4F97-83C7-5C70421BC920}" type="presOf" srcId="{3F2A16ED-B52D-4D77-AB0B-73D67E247D01}" destId="{EA024E58-D794-4C1D-84B5-3A2326CC6A3C}" srcOrd="0" destOrd="0" presId="urn:microsoft.com/office/officeart/2005/8/layout/pyramid4"/>
    <dgm:cxn modelId="{3F22D18E-FB09-47F1-9C6F-6879EB889428}" type="presOf" srcId="{34626F54-8B55-4AF0-B070-10F878A554D8}" destId="{2C448DC6-90E7-4C93-97E9-0F52D97941F7}" srcOrd="0" destOrd="0" presId="urn:microsoft.com/office/officeart/2005/8/layout/pyramid4"/>
    <dgm:cxn modelId="{FE7A00F4-58F8-49DB-8652-81580D1BCD2D}" srcId="{BBBDA574-E1A2-46C2-8B1B-93356D614B85}" destId="{3F2A16ED-B52D-4D77-AB0B-73D67E247D01}" srcOrd="2" destOrd="0" parTransId="{19AF5228-EFDC-40ED-9625-5206B69C1BEC}" sibTransId="{B74855C2-EB95-4EFA-97C3-1DA643B9E966}"/>
    <dgm:cxn modelId="{ABA3392E-4141-450D-BFC8-A36363546305}" type="presParOf" srcId="{F7CA2A5D-1BDD-406C-8F80-FF0E2BC58933}" destId="{B5F93A15-1B88-4376-BCDA-613BCCB944F2}" srcOrd="0" destOrd="0" presId="urn:microsoft.com/office/officeart/2005/8/layout/pyramid4"/>
    <dgm:cxn modelId="{AD93FB7B-E22E-42D6-81C3-698C48DD08FA}" type="presParOf" srcId="{F7CA2A5D-1BDD-406C-8F80-FF0E2BC58933}" destId="{2C448DC6-90E7-4C93-97E9-0F52D97941F7}" srcOrd="1" destOrd="0" presId="urn:microsoft.com/office/officeart/2005/8/layout/pyramid4"/>
    <dgm:cxn modelId="{DD798F03-CDAA-4EE5-B628-727D23E9A3B1}" type="presParOf" srcId="{F7CA2A5D-1BDD-406C-8F80-FF0E2BC58933}" destId="{EA024E58-D794-4C1D-84B5-3A2326CC6A3C}" srcOrd="2" destOrd="0" presId="urn:microsoft.com/office/officeart/2005/8/layout/pyramid4"/>
    <dgm:cxn modelId="{451C9335-48B4-4DC7-91DB-26FEC5DA6CCC}" type="presParOf" srcId="{F7CA2A5D-1BDD-406C-8F80-FF0E2BC58933}" destId="{1537B1D0-4845-4610-9B14-CCD41A1546C3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F93A15-1B88-4376-BCDA-613BCCB944F2}">
      <dsp:nvSpPr>
        <dsp:cNvPr id="0" name=""/>
        <dsp:cNvSpPr/>
      </dsp:nvSpPr>
      <dsp:spPr>
        <a:xfrm>
          <a:off x="2983309" y="0"/>
          <a:ext cx="2262981" cy="2262981"/>
        </a:xfrm>
        <a:prstGeom prst="triangl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3100" kern="1200" dirty="0">
              <a:latin typeface="Arial" panose="020B0604020202020204" pitchFamily="34" charset="0"/>
              <a:cs typeface="Arial" panose="020B0604020202020204" pitchFamily="34" charset="0"/>
            </a:rPr>
            <a:t>un</a:t>
          </a:r>
        </a:p>
      </dsp:txBody>
      <dsp:txXfrm>
        <a:off x="3549054" y="1131491"/>
        <a:ext cx="1131491" cy="1131490"/>
      </dsp:txXfrm>
    </dsp:sp>
    <dsp:sp modelId="{2C448DC6-90E7-4C93-97E9-0F52D97941F7}">
      <dsp:nvSpPr>
        <dsp:cNvPr id="0" name=""/>
        <dsp:cNvSpPr/>
      </dsp:nvSpPr>
      <dsp:spPr>
        <a:xfrm>
          <a:off x="1851818" y="2262981"/>
          <a:ext cx="2262981" cy="2262981"/>
        </a:xfrm>
        <a:prstGeom prst="triangle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z-Cyrl-AZ" sz="3100" kern="1200" dirty="0">
              <a:latin typeface="Arial" panose="020B0604020202020204" pitchFamily="34" charset="0"/>
              <a:cs typeface="Arial" panose="020B0604020202020204" pitchFamily="34" charset="0"/>
            </a:rPr>
            <a:t>один</a:t>
          </a:r>
          <a:endParaRPr lang="ro-RO" sz="31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417563" y="3394472"/>
        <a:ext cx="1131491" cy="1131490"/>
      </dsp:txXfrm>
    </dsp:sp>
    <dsp:sp modelId="{EA024E58-D794-4C1D-84B5-3A2326CC6A3C}">
      <dsp:nvSpPr>
        <dsp:cNvPr id="0" name=""/>
        <dsp:cNvSpPr/>
      </dsp:nvSpPr>
      <dsp:spPr>
        <a:xfrm rot="10800000">
          <a:off x="2983309" y="2262981"/>
          <a:ext cx="2262981" cy="2262981"/>
        </a:xfrm>
        <a:prstGeom prst="triangl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3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ενα</a:t>
          </a:r>
          <a:endParaRPr lang="ro-RO" sz="3100" kern="1200" dirty="0">
            <a:latin typeface="Symbol" panose="05050102010706020507" pitchFamily="18" charset="2"/>
          </a:endParaRPr>
        </a:p>
      </dsp:txBody>
      <dsp:txXfrm rot="10800000">
        <a:off x="3549054" y="2262981"/>
        <a:ext cx="1131491" cy="1131490"/>
      </dsp:txXfrm>
    </dsp:sp>
    <dsp:sp modelId="{1537B1D0-4845-4610-9B14-CCD41A1546C3}">
      <dsp:nvSpPr>
        <dsp:cNvPr id="0" name=""/>
        <dsp:cNvSpPr/>
      </dsp:nvSpPr>
      <dsp:spPr>
        <a:xfrm>
          <a:off x="4114800" y="2260854"/>
          <a:ext cx="2262981" cy="2262981"/>
        </a:xfrm>
        <a:prstGeom prst="triangle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3100" kern="1200" dirty="0" err="1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endParaRPr lang="ro-RO" sz="31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80545" y="3392345"/>
        <a:ext cx="1131491" cy="1131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3FA53F-E297-4098-94E6-D6A3306280AC}" type="datetimeFigureOut">
              <a:rPr lang="ro-RO" smtClean="0"/>
              <a:t>06.11.2024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D4468C-3022-412F-BBE8-2F052F570EC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19002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DBAC1-6143-42EB-AC62-FE91CA12BA51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4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9CB36-B541-4C15-8882-BBA0EFD34117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B2E14-292A-42DD-8A88-2C363089944E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39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583F3-19F1-4F47-9B0F-D1FCEC5BCBC5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11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D3A05-69B4-4D80-8692-896460CA5F86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02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1ACBC-9275-44DE-AB88-A27A6BBD197F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76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64B57-A190-4327-97B6-E224F8E78036}" type="datetime1">
              <a:rPr lang="ro-RO" smtClean="0"/>
              <a:t>06.11.2024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72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F3BED-B198-47DE-9BD3-44C1B088D923}" type="datetime1">
              <a:rPr lang="ro-RO" smtClean="0"/>
              <a:t>06.11.2024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03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0B01B-D715-41C2-92CD-F06B0288CE1A}" type="datetime1">
              <a:rPr lang="ro-RO" smtClean="0"/>
              <a:t>06.11.2024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28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6BB1-B1AA-4BAB-829F-20E1704E508D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63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4A73-BB76-476D-B98B-64C6477146C7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07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E3266-2F4F-4D20-B88C-9D63147E2B36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4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Le monde des </a:t>
            </a:r>
            <a:r>
              <a:rPr lang="en-US" dirty="0" err="1">
                <a:solidFill>
                  <a:srgbClr val="00B050"/>
                </a:solidFill>
              </a:rPr>
              <a:t>animaux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Chiens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hlinkClick r:id="rId2" action="ppaction://hlinksldjump"/>
              </a:rPr>
              <a:t>Chats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 err="1">
                <a:solidFill>
                  <a:schemeClr val="bg1"/>
                </a:solidFill>
              </a:rPr>
              <a:t>Chevaux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ro-RO" dirty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un 3"/>
          <p:cNvSpPr/>
          <p:nvPr/>
        </p:nvSpPr>
        <p:spPr>
          <a:xfrm>
            <a:off x="395536" y="341948"/>
            <a:ext cx="1584176" cy="1296144"/>
          </a:xfrm>
          <a:prstGeom prst="su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B9F7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864" y="3717032"/>
            <a:ext cx="3190875" cy="1438275"/>
          </a:xfrm>
          <a:prstGeom prst="rect">
            <a:avLst/>
          </a:prstGeom>
          <a:noFill/>
          <a:ln>
            <a:noFill/>
          </a:ln>
          <a:scene3d>
            <a:camera prst="isometricOffAxis2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3B36E2-C901-4520-A36F-FFF4553E7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73D62-C7EF-4967-A262-BC38BBDEE14E}" type="datetime1">
              <a:rPr lang="ro-RO" smtClean="0"/>
              <a:t>06.11.2024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3D0706-17EF-42C9-A07C-5E0D77AB9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225E89-F13B-41B2-8715-75B85632F28A}"/>
              </a:ext>
            </a:extLst>
          </p:cNvPr>
          <p:cNvSpPr txBox="1"/>
          <p:nvPr/>
        </p:nvSpPr>
        <p:spPr>
          <a:xfrm>
            <a:off x="5580112" y="352365"/>
            <a:ext cx="3392275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o-RO" sz="2000" b="1" dirty="0" err="1">
                <a:solidFill>
                  <a:srgbClr val="FFFF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Compétences</a:t>
            </a:r>
            <a:r>
              <a:rPr lang="ro-RO" sz="2000" b="1" dirty="0">
                <a:solidFill>
                  <a:srgbClr val="FFFF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2000" b="1" dirty="0" err="1">
                <a:solidFill>
                  <a:srgbClr val="FFFF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numériques</a:t>
            </a:r>
            <a:endParaRPr lang="ro-RO" sz="2000" b="1" dirty="0">
              <a:solidFill>
                <a:srgbClr val="FFFF00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583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chien</a:t>
            </a:r>
            <a:r>
              <a:rPr lang="en-US" dirty="0"/>
              <a:t> – </a:t>
            </a:r>
            <a:r>
              <a:rPr lang="en-US" dirty="0" err="1"/>
              <a:t>notre</a:t>
            </a:r>
            <a:r>
              <a:rPr lang="en-US" dirty="0"/>
              <a:t> </a:t>
            </a:r>
            <a:r>
              <a:rPr lang="en-US" dirty="0" err="1"/>
              <a:t>ami</a:t>
            </a:r>
            <a:r>
              <a:rPr lang="ro-RO" dirty="0"/>
              <a:t>!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7285">
            <a:off x="3815982" y="2138893"/>
            <a:ext cx="2466975" cy="207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515719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Sans tenir compte de taille et de race, tous les chiens ont 42 dents et 321 os.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72816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Pendant leurs premières semaines de vie, les chiens dorment 90% du temps.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2E85DB-4291-47B3-AB96-45AD3166E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A81AD-5710-463C-808B-CBF5DE23445B}" type="datetime1">
              <a:rPr lang="ro-RO" smtClean="0"/>
              <a:t>06.11.2024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DC9893-E471-41A8-B806-3FCF6EE31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51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D11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A968A-AC69-461D-9632-1574503D0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2F8139-FF58-4CD6-A3A5-A69E8E0CB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583F3-19F1-4F47-9B0F-D1FCEC5BCBC5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4E5BA0-44A2-4A4D-95F3-1835A47A9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E507C891-9B57-4033-90AF-D66E7320F5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347218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55125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 cheval</a:t>
            </a:r>
            <a:r>
              <a:rPr lang="en-US" dirty="0"/>
              <a:t> (</a:t>
            </a:r>
            <a:r>
              <a:rPr lang="en-US" i="1" dirty="0"/>
              <a:t>Equus caballus</a:t>
            </a:r>
            <a:r>
              <a:rPr lang="en-US" dirty="0"/>
              <a:t>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2" y="2905919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5F74C8-0609-4213-9F5B-F529D4051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43B7F-E3B9-44BC-80D8-E549C90DF6AF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71B613-EDCC-432E-9E8A-9372DC894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396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4077072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69802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01584E-1FA9-4038-B951-E0D150FFA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DC2A-82D6-4AF4-8A2E-6AD734E9F31C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5208A2-43CC-42BD-A542-7D3397F24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9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chats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061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miley Face 3"/>
          <p:cNvSpPr/>
          <p:nvPr/>
        </p:nvSpPr>
        <p:spPr>
          <a:xfrm>
            <a:off x="1485007" y="1700808"/>
            <a:ext cx="1584176" cy="1368152"/>
          </a:xfrm>
          <a:prstGeom prst="smileyFace">
            <a:avLst/>
          </a:prstGeom>
          <a:solidFill>
            <a:srgbClr val="B9F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AB47B5-94D3-4455-A3D0-0D5C7EA00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286D5-768C-48CE-9666-A1E55E6CE685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688B6A-5A98-48A3-BC7E-5F05247D4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20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982119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F2A145-6C10-4E26-9200-65D2CA283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0FCA-1FE5-4EDB-B9FA-BE58E79B01EB}" type="datetime1">
              <a:rPr lang="ro-RO" smtClean="0"/>
              <a:t>06.11.2024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2DD981-2F47-44D1-ACDB-920390847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7</a:t>
            </a:fld>
            <a:endParaRPr lang="en-US"/>
          </a:p>
        </p:txBody>
      </p:sp>
      <p:sp>
        <p:nvSpPr>
          <p:cNvPr id="3" name="Scroll: Vertical 2">
            <a:extLst>
              <a:ext uri="{FF2B5EF4-FFF2-40B4-BE49-F238E27FC236}">
                <a16:creationId xmlns:a16="http://schemas.microsoft.com/office/drawing/2014/main" id="{810AB06A-419D-48D8-928A-E9E5549B8769}"/>
              </a:ext>
            </a:extLst>
          </p:cNvPr>
          <p:cNvSpPr/>
          <p:nvPr/>
        </p:nvSpPr>
        <p:spPr>
          <a:xfrm>
            <a:off x="435893" y="2093565"/>
            <a:ext cx="2590800" cy="3403476"/>
          </a:xfrm>
          <a:prstGeom prst="verticalScroll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Animaux</a:t>
            </a:r>
            <a:r>
              <a:rPr lang="en-US" dirty="0"/>
              <a:t> domestiques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919525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78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Symbol</vt:lpstr>
      <vt:lpstr>Times New Roman</vt:lpstr>
      <vt:lpstr>Office Theme</vt:lpstr>
      <vt:lpstr>Le monde des animaux</vt:lpstr>
      <vt:lpstr>Le chien – notre ami!</vt:lpstr>
      <vt:lpstr>PowerPoint Presentation</vt:lpstr>
      <vt:lpstr>Le cheval (Equus caballus)</vt:lpstr>
      <vt:lpstr>PowerPoint Presentation</vt:lpstr>
      <vt:lpstr>Les chats</vt:lpstr>
      <vt:lpstr>PowerPoint Presentation</vt:lpstr>
    </vt:vector>
  </TitlesOfParts>
  <Company>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8wr98ftbgs98yvcs9gvy</dc:title>
  <dc:creator>co</dc:creator>
  <cp:lastModifiedBy>elev</cp:lastModifiedBy>
  <cp:revision>14</cp:revision>
  <dcterms:created xsi:type="dcterms:W3CDTF">2015-04-30T14:06:18Z</dcterms:created>
  <dcterms:modified xsi:type="dcterms:W3CDTF">2024-11-06T10:54:20Z</dcterms:modified>
</cp:coreProperties>
</file>