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56" r:id="rId2"/>
    <p:sldId id="262" r:id="rId3"/>
    <p:sldId id="257" r:id="rId4"/>
    <p:sldId id="258" r:id="rId5"/>
    <p:sldId id="259" r:id="rId6"/>
    <p:sldId id="260" r:id="rId7"/>
    <p:sldId id="261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9F7F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29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184F1CE-2174-4EBE-A21C-0B37078A43C9}" type="doc">
      <dgm:prSet loTypeId="urn:microsoft.com/office/officeart/2005/8/layout/pyramid4" loCatId="pyramid" qsTypeId="urn:microsoft.com/office/officeart/2005/8/quickstyle/simple1" qsCatId="simple" csTypeId="urn:microsoft.com/office/officeart/2005/8/colors/accent1_2" csCatId="accent1" phldr="1"/>
      <dgm:spPr/>
    </dgm:pt>
    <dgm:pt modelId="{9F84D163-07C0-4E4C-B353-F7E469DDD578}">
      <dgm:prSet phldrT="[Text]"/>
      <dgm:spPr>
        <a:solidFill>
          <a:schemeClr val="accent2"/>
        </a:solidFill>
      </dgm:spPr>
      <dgm:t>
        <a:bodyPr/>
        <a:lstStyle/>
        <a:p>
          <a:r>
            <a:rPr lang="en-US" dirty="0">
              <a:latin typeface="Arial" panose="020B0604020202020204" pitchFamily="34" charset="0"/>
              <a:cs typeface="Arial" panose="020B0604020202020204" pitchFamily="34" charset="0"/>
            </a:rPr>
            <a:t>un</a:t>
          </a:r>
          <a:endParaRPr lang="ro-RO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8400D03-459A-4DD2-8CC7-6827B616F84B}" type="parTrans" cxnId="{93555C2D-3297-4EC4-A9B8-047940D06158}">
      <dgm:prSet/>
      <dgm:spPr/>
      <dgm:t>
        <a:bodyPr/>
        <a:lstStyle/>
        <a:p>
          <a:endParaRPr lang="ro-RO"/>
        </a:p>
      </dgm:t>
    </dgm:pt>
    <dgm:pt modelId="{8CBE8EB3-7EF7-496C-B672-728B5C580448}" type="sibTrans" cxnId="{93555C2D-3297-4EC4-A9B8-047940D06158}">
      <dgm:prSet/>
      <dgm:spPr/>
      <dgm:t>
        <a:bodyPr/>
        <a:lstStyle/>
        <a:p>
          <a:endParaRPr lang="ro-RO"/>
        </a:p>
      </dgm:t>
    </dgm:pt>
    <dgm:pt modelId="{67CABB39-3CB5-4316-B9DF-89C03EEAF14D}">
      <dgm:prSet phldrT="[Text]"/>
      <dgm:spPr>
        <a:solidFill>
          <a:schemeClr val="accent6"/>
        </a:solidFill>
      </dgm:spPr>
      <dgm:t>
        <a:bodyPr/>
        <a:lstStyle/>
        <a:p>
          <a:r>
            <a:rPr lang="az-Cyrl-AZ" dirty="0">
              <a:latin typeface="Arial" panose="020B0604020202020204" pitchFamily="34" charset="0"/>
              <a:cs typeface="Arial" panose="020B0604020202020204" pitchFamily="34" charset="0"/>
            </a:rPr>
            <a:t>ОДИ</a:t>
          </a:r>
          <a:r>
            <a:rPr lang="en-US" dirty="0">
              <a:latin typeface="Arial" panose="020B0604020202020204" pitchFamily="34" charset="0"/>
              <a:cs typeface="Arial" panose="020B0604020202020204" pitchFamily="34" charset="0"/>
            </a:rPr>
            <a:t>H</a:t>
          </a:r>
          <a:endParaRPr lang="ro-RO" dirty="0"/>
        </a:p>
      </dgm:t>
    </dgm:pt>
    <dgm:pt modelId="{B2CBBEED-D821-4640-8D7C-59650296DE42}" type="parTrans" cxnId="{A34F32BB-D485-48FB-A939-BB516857E4B2}">
      <dgm:prSet/>
      <dgm:spPr/>
      <dgm:t>
        <a:bodyPr/>
        <a:lstStyle/>
        <a:p>
          <a:endParaRPr lang="ro-RO"/>
        </a:p>
      </dgm:t>
    </dgm:pt>
    <dgm:pt modelId="{B4BD6094-C60F-4131-AD5A-C30F35CDBB8A}" type="sibTrans" cxnId="{A34F32BB-D485-48FB-A939-BB516857E4B2}">
      <dgm:prSet/>
      <dgm:spPr/>
      <dgm:t>
        <a:bodyPr/>
        <a:lstStyle/>
        <a:p>
          <a:endParaRPr lang="ro-RO"/>
        </a:p>
      </dgm:t>
    </dgm:pt>
    <dgm:pt modelId="{E4A8C0AB-872A-43CE-A890-FE0FC70EB793}">
      <dgm:prSet phldrT="[Text]"/>
      <dgm:spPr>
        <a:solidFill>
          <a:schemeClr val="accent3"/>
        </a:solidFill>
      </dgm:spPr>
      <dgm:t>
        <a:bodyPr/>
        <a:lstStyle/>
        <a:p>
          <a:r>
            <a:rPr lang="ro-RO" dirty="0">
              <a:latin typeface="Calibri" panose="020F0502020204030204" pitchFamily="34" charset="0"/>
            </a:rPr>
            <a:t>Ƹ</a:t>
          </a:r>
          <a:r>
            <a:rPr lang="el-GR" dirty="0">
              <a:latin typeface="Arial" panose="020B0604020202020204" pitchFamily="34" charset="0"/>
              <a:cs typeface="Arial" panose="020B0604020202020204" pitchFamily="34" charset="0"/>
            </a:rPr>
            <a:t>να</a:t>
          </a:r>
          <a:endParaRPr lang="ro-RO" dirty="0"/>
        </a:p>
      </dgm:t>
    </dgm:pt>
    <dgm:pt modelId="{B69512C6-8380-41BF-AB8F-57297D224F00}" type="sibTrans" cxnId="{851FEAAD-88EF-47DE-B063-D069BF4EC4F7}">
      <dgm:prSet/>
      <dgm:spPr/>
      <dgm:t>
        <a:bodyPr/>
        <a:lstStyle/>
        <a:p>
          <a:endParaRPr lang="ro-RO"/>
        </a:p>
      </dgm:t>
    </dgm:pt>
    <dgm:pt modelId="{51251CFC-85F7-4035-9DF0-738A0079C8F3}" type="parTrans" cxnId="{851FEAAD-88EF-47DE-B063-D069BF4EC4F7}">
      <dgm:prSet/>
      <dgm:spPr/>
      <dgm:t>
        <a:bodyPr/>
        <a:lstStyle/>
        <a:p>
          <a:endParaRPr lang="ro-RO"/>
        </a:p>
      </dgm:t>
    </dgm:pt>
    <dgm:pt modelId="{7E78FFE9-2AF7-4B01-B9F9-60A3325CEE3A}">
      <dgm:prSet phldrT="[Text]"/>
      <dgm:spPr>
        <a:solidFill>
          <a:schemeClr val="accent4"/>
        </a:solidFill>
      </dgm:spPr>
      <dgm:t>
        <a:bodyPr/>
        <a:lstStyle/>
        <a:p>
          <a:r>
            <a:rPr lang="en-US" dirty="0">
              <a:latin typeface="Arial" panose="020B0604020202020204" pitchFamily="34" charset="0"/>
              <a:cs typeface="Arial" panose="020B0604020202020204" pitchFamily="34" charset="0"/>
            </a:rPr>
            <a:t>one</a:t>
          </a:r>
          <a:endParaRPr lang="ro-RO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C1991FE-23F2-44A9-B923-584E7EEBDAB9}" type="parTrans" cxnId="{1C0625B3-F473-4D32-89C1-15BBE906107E}">
      <dgm:prSet/>
      <dgm:spPr/>
      <dgm:t>
        <a:bodyPr/>
        <a:lstStyle/>
        <a:p>
          <a:endParaRPr lang="ro-RO"/>
        </a:p>
      </dgm:t>
    </dgm:pt>
    <dgm:pt modelId="{7A385150-3C89-4EBE-B6ED-1FF53D5609F6}" type="sibTrans" cxnId="{1C0625B3-F473-4D32-89C1-15BBE906107E}">
      <dgm:prSet/>
      <dgm:spPr/>
      <dgm:t>
        <a:bodyPr/>
        <a:lstStyle/>
        <a:p>
          <a:endParaRPr lang="ro-RO"/>
        </a:p>
      </dgm:t>
    </dgm:pt>
    <dgm:pt modelId="{F7B62D31-B456-4A5C-AB7E-E57A2C7DCDDF}" type="pres">
      <dgm:prSet presAssocID="{8184F1CE-2174-4EBE-A21C-0B37078A43C9}" presName="compositeShape" presStyleCnt="0">
        <dgm:presLayoutVars>
          <dgm:chMax val="9"/>
          <dgm:dir/>
          <dgm:resizeHandles val="exact"/>
        </dgm:presLayoutVars>
      </dgm:prSet>
      <dgm:spPr/>
    </dgm:pt>
    <dgm:pt modelId="{A58F6027-A83D-45AA-9E3A-4A79AC02E635}" type="pres">
      <dgm:prSet presAssocID="{8184F1CE-2174-4EBE-A21C-0B37078A43C9}" presName="triangle1" presStyleLbl="node1" presStyleIdx="0" presStyleCnt="4">
        <dgm:presLayoutVars>
          <dgm:bulletEnabled val="1"/>
        </dgm:presLayoutVars>
      </dgm:prSet>
      <dgm:spPr/>
    </dgm:pt>
    <dgm:pt modelId="{11A7EB04-7C42-4C79-8C2D-DE5BADE161B9}" type="pres">
      <dgm:prSet presAssocID="{8184F1CE-2174-4EBE-A21C-0B37078A43C9}" presName="triangle2" presStyleLbl="node1" presStyleIdx="1" presStyleCnt="4">
        <dgm:presLayoutVars>
          <dgm:bulletEnabled val="1"/>
        </dgm:presLayoutVars>
      </dgm:prSet>
      <dgm:spPr/>
    </dgm:pt>
    <dgm:pt modelId="{9BD6241B-2662-44D4-A951-14E003CE3E73}" type="pres">
      <dgm:prSet presAssocID="{8184F1CE-2174-4EBE-A21C-0B37078A43C9}" presName="triangle3" presStyleLbl="node1" presStyleIdx="2" presStyleCnt="4">
        <dgm:presLayoutVars>
          <dgm:bulletEnabled val="1"/>
        </dgm:presLayoutVars>
      </dgm:prSet>
      <dgm:spPr/>
    </dgm:pt>
    <dgm:pt modelId="{03935B97-D6D5-4D0E-B3EC-04E063FAFF6F}" type="pres">
      <dgm:prSet presAssocID="{8184F1CE-2174-4EBE-A21C-0B37078A43C9}" presName="triangle4" presStyleLbl="node1" presStyleIdx="3" presStyleCnt="4">
        <dgm:presLayoutVars>
          <dgm:bulletEnabled val="1"/>
        </dgm:presLayoutVars>
      </dgm:prSet>
      <dgm:spPr/>
    </dgm:pt>
  </dgm:ptLst>
  <dgm:cxnLst>
    <dgm:cxn modelId="{8830FB25-5EEB-432D-8C00-42156D8E1963}" type="presOf" srcId="{9F84D163-07C0-4E4C-B353-F7E469DDD578}" destId="{A58F6027-A83D-45AA-9E3A-4A79AC02E635}" srcOrd="0" destOrd="0" presId="urn:microsoft.com/office/officeart/2005/8/layout/pyramid4"/>
    <dgm:cxn modelId="{93555C2D-3297-4EC4-A9B8-047940D06158}" srcId="{8184F1CE-2174-4EBE-A21C-0B37078A43C9}" destId="{9F84D163-07C0-4E4C-B353-F7E469DDD578}" srcOrd="0" destOrd="0" parTransId="{58400D03-459A-4DD2-8CC7-6827B616F84B}" sibTransId="{8CBE8EB3-7EF7-496C-B672-728B5C580448}"/>
    <dgm:cxn modelId="{9490D13B-AB6E-4016-8AE7-7AAD4EA0D785}" type="presOf" srcId="{67CABB39-3CB5-4316-B9DF-89C03EEAF14D}" destId="{9BD6241B-2662-44D4-A951-14E003CE3E73}" srcOrd="0" destOrd="0" presId="urn:microsoft.com/office/officeart/2005/8/layout/pyramid4"/>
    <dgm:cxn modelId="{543D614C-4924-47EE-9444-01106AA3D2B2}" type="presOf" srcId="{8184F1CE-2174-4EBE-A21C-0B37078A43C9}" destId="{F7B62D31-B456-4A5C-AB7E-E57A2C7DCDDF}" srcOrd="0" destOrd="0" presId="urn:microsoft.com/office/officeart/2005/8/layout/pyramid4"/>
    <dgm:cxn modelId="{851FEAAD-88EF-47DE-B063-D069BF4EC4F7}" srcId="{8184F1CE-2174-4EBE-A21C-0B37078A43C9}" destId="{E4A8C0AB-872A-43CE-A890-FE0FC70EB793}" srcOrd="1" destOrd="0" parTransId="{51251CFC-85F7-4035-9DF0-738A0079C8F3}" sibTransId="{B69512C6-8380-41BF-AB8F-57297D224F00}"/>
    <dgm:cxn modelId="{1C0625B3-F473-4D32-89C1-15BBE906107E}" srcId="{8184F1CE-2174-4EBE-A21C-0B37078A43C9}" destId="{7E78FFE9-2AF7-4B01-B9F9-60A3325CEE3A}" srcOrd="3" destOrd="0" parTransId="{4C1991FE-23F2-44A9-B923-584E7EEBDAB9}" sibTransId="{7A385150-3C89-4EBE-B6ED-1FF53D5609F6}"/>
    <dgm:cxn modelId="{EC336DB5-4AC8-4B5B-A39B-016BCC67D6E0}" type="presOf" srcId="{E4A8C0AB-872A-43CE-A890-FE0FC70EB793}" destId="{11A7EB04-7C42-4C79-8C2D-DE5BADE161B9}" srcOrd="0" destOrd="0" presId="urn:microsoft.com/office/officeart/2005/8/layout/pyramid4"/>
    <dgm:cxn modelId="{B4FCC6B5-C589-45F9-BB37-0C38C103C035}" type="presOf" srcId="{7E78FFE9-2AF7-4B01-B9F9-60A3325CEE3A}" destId="{03935B97-D6D5-4D0E-B3EC-04E063FAFF6F}" srcOrd="0" destOrd="0" presId="urn:microsoft.com/office/officeart/2005/8/layout/pyramid4"/>
    <dgm:cxn modelId="{A34F32BB-D485-48FB-A939-BB516857E4B2}" srcId="{8184F1CE-2174-4EBE-A21C-0B37078A43C9}" destId="{67CABB39-3CB5-4316-B9DF-89C03EEAF14D}" srcOrd="2" destOrd="0" parTransId="{B2CBBEED-D821-4640-8D7C-59650296DE42}" sibTransId="{B4BD6094-C60F-4131-AD5A-C30F35CDBB8A}"/>
    <dgm:cxn modelId="{493D266C-A8E3-47C1-AF51-4BE3ABBEE59C}" type="presParOf" srcId="{F7B62D31-B456-4A5C-AB7E-E57A2C7DCDDF}" destId="{A58F6027-A83D-45AA-9E3A-4A79AC02E635}" srcOrd="0" destOrd="0" presId="urn:microsoft.com/office/officeart/2005/8/layout/pyramid4"/>
    <dgm:cxn modelId="{AD1CAFD7-62AF-4359-B14D-8B0D61361B14}" type="presParOf" srcId="{F7B62D31-B456-4A5C-AB7E-E57A2C7DCDDF}" destId="{11A7EB04-7C42-4C79-8C2D-DE5BADE161B9}" srcOrd="1" destOrd="0" presId="urn:microsoft.com/office/officeart/2005/8/layout/pyramid4"/>
    <dgm:cxn modelId="{5CB30CBE-5F22-4971-ACBA-50BC07175028}" type="presParOf" srcId="{F7B62D31-B456-4A5C-AB7E-E57A2C7DCDDF}" destId="{9BD6241B-2662-44D4-A951-14E003CE3E73}" srcOrd="2" destOrd="0" presId="urn:microsoft.com/office/officeart/2005/8/layout/pyramid4"/>
    <dgm:cxn modelId="{3E0E09C9-D677-46C6-ADF9-633AD59909F6}" type="presParOf" srcId="{F7B62D31-B456-4A5C-AB7E-E57A2C7DCDDF}" destId="{03935B97-D6D5-4D0E-B3EC-04E063FAFF6F}" srcOrd="3" destOrd="0" presId="urn:microsoft.com/office/officeart/2005/8/layout/pyramid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58F6027-A83D-45AA-9E3A-4A79AC02E635}">
      <dsp:nvSpPr>
        <dsp:cNvPr id="0" name=""/>
        <dsp:cNvSpPr/>
      </dsp:nvSpPr>
      <dsp:spPr>
        <a:xfrm>
          <a:off x="2983309" y="0"/>
          <a:ext cx="2262981" cy="2262981"/>
        </a:xfrm>
        <a:prstGeom prst="triangle">
          <a:avLst/>
        </a:prstGeom>
        <a:solidFill>
          <a:schemeClr val="accent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>
              <a:latin typeface="Arial" panose="020B0604020202020204" pitchFamily="34" charset="0"/>
              <a:cs typeface="Arial" panose="020B0604020202020204" pitchFamily="34" charset="0"/>
            </a:rPr>
            <a:t>un</a:t>
          </a:r>
          <a:endParaRPr lang="ro-RO" sz="25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549054" y="1131491"/>
        <a:ext cx="1131491" cy="1131490"/>
      </dsp:txXfrm>
    </dsp:sp>
    <dsp:sp modelId="{11A7EB04-7C42-4C79-8C2D-DE5BADE161B9}">
      <dsp:nvSpPr>
        <dsp:cNvPr id="0" name=""/>
        <dsp:cNvSpPr/>
      </dsp:nvSpPr>
      <dsp:spPr>
        <a:xfrm>
          <a:off x="1851818" y="2262981"/>
          <a:ext cx="2262981" cy="2262981"/>
        </a:xfrm>
        <a:prstGeom prst="triangle">
          <a:avLst/>
        </a:prstGeom>
        <a:solidFill>
          <a:schemeClr val="accent3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o-RO" sz="2500" kern="1200" dirty="0">
              <a:latin typeface="Calibri" panose="020F0502020204030204" pitchFamily="34" charset="0"/>
            </a:rPr>
            <a:t>Ƹ</a:t>
          </a:r>
          <a:r>
            <a:rPr lang="el-GR" sz="2500" kern="1200" dirty="0">
              <a:latin typeface="Arial" panose="020B0604020202020204" pitchFamily="34" charset="0"/>
              <a:cs typeface="Arial" panose="020B0604020202020204" pitchFamily="34" charset="0"/>
            </a:rPr>
            <a:t>να</a:t>
          </a:r>
          <a:endParaRPr lang="ro-RO" sz="2500" kern="1200" dirty="0"/>
        </a:p>
      </dsp:txBody>
      <dsp:txXfrm>
        <a:off x="2417563" y="3394472"/>
        <a:ext cx="1131491" cy="1131490"/>
      </dsp:txXfrm>
    </dsp:sp>
    <dsp:sp modelId="{9BD6241B-2662-44D4-A951-14E003CE3E73}">
      <dsp:nvSpPr>
        <dsp:cNvPr id="0" name=""/>
        <dsp:cNvSpPr/>
      </dsp:nvSpPr>
      <dsp:spPr>
        <a:xfrm rot="10800000">
          <a:off x="2983309" y="2262981"/>
          <a:ext cx="2262981" cy="2262981"/>
        </a:xfrm>
        <a:prstGeom prst="triangle">
          <a:avLst/>
        </a:prstGeom>
        <a:solidFill>
          <a:schemeClr val="accent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az-Cyrl-AZ" sz="2500" kern="1200" dirty="0">
              <a:latin typeface="Arial" panose="020B0604020202020204" pitchFamily="34" charset="0"/>
              <a:cs typeface="Arial" panose="020B0604020202020204" pitchFamily="34" charset="0"/>
            </a:rPr>
            <a:t>ОДИ</a:t>
          </a:r>
          <a:r>
            <a:rPr lang="en-US" sz="2500" kern="1200" dirty="0">
              <a:latin typeface="Arial" panose="020B0604020202020204" pitchFamily="34" charset="0"/>
              <a:cs typeface="Arial" panose="020B0604020202020204" pitchFamily="34" charset="0"/>
            </a:rPr>
            <a:t>H</a:t>
          </a:r>
          <a:endParaRPr lang="ro-RO" sz="2500" kern="1200" dirty="0"/>
        </a:p>
      </dsp:txBody>
      <dsp:txXfrm rot="10800000">
        <a:off x="3549054" y="2262981"/>
        <a:ext cx="1131491" cy="1131490"/>
      </dsp:txXfrm>
    </dsp:sp>
    <dsp:sp modelId="{03935B97-D6D5-4D0E-B3EC-04E063FAFF6F}">
      <dsp:nvSpPr>
        <dsp:cNvPr id="0" name=""/>
        <dsp:cNvSpPr/>
      </dsp:nvSpPr>
      <dsp:spPr>
        <a:xfrm>
          <a:off x="4114800" y="2262981"/>
          <a:ext cx="2262981" cy="2262981"/>
        </a:xfrm>
        <a:prstGeom prst="triangle">
          <a:avLst/>
        </a:prstGeom>
        <a:solidFill>
          <a:schemeClr val="accent4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>
              <a:latin typeface="Arial" panose="020B0604020202020204" pitchFamily="34" charset="0"/>
              <a:cs typeface="Arial" panose="020B0604020202020204" pitchFamily="34" charset="0"/>
            </a:rPr>
            <a:t>one</a:t>
          </a:r>
          <a:endParaRPr lang="ro-RO" sz="25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680545" y="3394472"/>
        <a:ext cx="1131491" cy="113149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4">
  <dgm:title val=""/>
  <dgm:desc val=""/>
  <dgm:catLst>
    <dgm:cat type="pyramid" pri="4000"/>
    <dgm:cat type="relationship" pri="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varLst>
      <dgm:chMax val="9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4">
        <dgm:choose name="Name2">
          <dgm:if name="Name3" axis="ch" ptType="node" func="cnt" op="equ" val="1">
            <dgm:constrLst>
              <dgm:constr type="primFontSz" for="ch" ptType="node" op="equ" val="65"/>
              <dgm:constr type="t" for="ch" forName="triangle1"/>
              <dgm:constr type="l" for="ch" forName="triangle1"/>
              <dgm:constr type="h" for="ch" forName="triangle1" refType="h"/>
              <dgm:constr type="w" for="ch" forName="triangle1" refType="h"/>
            </dgm:constrLst>
          </dgm:if>
          <dgm:else name="Name4">
            <dgm:constrLst>
              <dgm:constr type="primFontSz" for="ch" ptType="node" op="equ" val="65"/>
              <dgm:constr type="t" for="ch" forName="triangle1"/>
              <dgm:constr type="l" for="ch" forName="triangle1" refType="h" fact="0.25"/>
              <dgm:constr type="h" for="ch" forName="triangle1" refType="h" fact="0.5"/>
              <dgm:constr type="w" for="ch" forName="triangle1" refType="h" fact="0.5"/>
              <dgm:constr type="t" for="ch" forName="triangle2" refType="h" fact="0.5"/>
              <dgm:constr type="l" for="ch" forName="triangle2"/>
              <dgm:constr type="h" for="ch" forName="triangle2" refType="h" fact="0.5"/>
              <dgm:constr type="w" for="ch" forName="triangle2" refType="h" fact="0.5"/>
              <dgm:constr type="t" for="ch" forName="triangle3" refType="h" fact="0.5"/>
              <dgm:constr type="l" for="ch" forName="triangle3" refType="h" fact="0.25"/>
              <dgm:constr type="h" for="ch" forName="triangle3" refType="h" fact="0.5"/>
              <dgm:constr type="w" for="ch" forName="triangle3" refType="h" fact="0.5"/>
              <dgm:constr type="t" for="ch" forName="triangle4" refType="h" fact="0.5"/>
              <dgm:constr type="l" for="ch" forName="triangle4" refType="h" fact="0.5"/>
              <dgm:constr type="h" for="ch" forName="triangle4" refType="h" fact="0.5"/>
              <dgm:constr type="w" for="ch" forName="triangle4" refType="h" fact="0.5"/>
            </dgm:constrLst>
          </dgm:else>
        </dgm:choose>
      </dgm:if>
      <dgm:else name="Name5">
        <dgm:constrLst>
          <dgm:constr type="primFontSz" for="ch" ptType="node" op="equ" val="65"/>
          <dgm:constr type="t" for="ch" forName="triangle1"/>
          <dgm:constr type="l" for="ch" forName="triangle1" refType="h" fact="0.33"/>
          <dgm:constr type="h" for="ch" forName="triangle1" refType="h" fact="0.33"/>
          <dgm:constr type="w" for="ch" forName="triangle1" refType="h" fact="0.33"/>
          <dgm:constr type="t" for="ch" forName="triangle2" refType="h" fact="0.33"/>
          <dgm:constr type="l" for="ch" forName="triangle2" refType="h" fact="0.165"/>
          <dgm:constr type="h" for="ch" forName="triangle2" refType="h" fact="0.33"/>
          <dgm:constr type="w" for="ch" forName="triangle2" refType="h" fact="0.33"/>
          <dgm:constr type="t" for="ch" forName="triangle3" refType="h" fact="0.33"/>
          <dgm:constr type="l" for="ch" forName="triangle3" refType="h" fact="0.33"/>
          <dgm:constr type="h" for="ch" forName="triangle3" refType="h" fact="0.33"/>
          <dgm:constr type="w" for="ch" forName="triangle3" refType="h" fact="0.33"/>
          <dgm:constr type="t" for="ch" forName="triangle4" refType="h" fact="0.33"/>
          <dgm:constr type="l" for="ch" forName="triangle4" refType="h" fact="0.495"/>
          <dgm:constr type="h" for="ch" forName="triangle4" refType="h" fact="0.33"/>
          <dgm:constr type="w" for="ch" forName="triangle4" refType="h" fact="0.33"/>
          <dgm:constr type="t" for="ch" forName="triangle5" refType="h" fact="0.66"/>
          <dgm:constr type="l" for="ch" forName="triangle5"/>
          <dgm:constr type="h" for="ch" forName="triangle5" refType="h" fact="0.33"/>
          <dgm:constr type="w" for="ch" forName="triangle5" refType="h" fact="0.33"/>
          <dgm:constr type="t" for="ch" forName="triangle6" refType="h" fact="0.66"/>
          <dgm:constr type="l" for="ch" forName="triangle6" refType="h" fact="0.165"/>
          <dgm:constr type="h" for="ch" forName="triangle6" refType="h" fact="0.33"/>
          <dgm:constr type="w" for="ch" forName="triangle6" refType="h" fact="0.33"/>
          <dgm:constr type="t" for="ch" forName="triangle7" refType="h" fact="0.66"/>
          <dgm:constr type="l" for="ch" forName="triangle7" refType="h" fact="0.33"/>
          <dgm:constr type="h" for="ch" forName="triangle7" refType="h" fact="0.33"/>
          <dgm:constr type="w" for="ch" forName="triangle7" refType="h" fact="0.33"/>
          <dgm:constr type="t" for="ch" forName="triangle8" refType="h" fact="0.66"/>
          <dgm:constr type="l" for="ch" forName="triangle8" refType="h" fact="0.495"/>
          <dgm:constr type="h" for="ch" forName="triangle8" refType="h" fact="0.33"/>
          <dgm:constr type="w" for="ch" forName="triangle8" refType="h" fact="0.33"/>
          <dgm:constr type="t" for="ch" forName="triangle9" refType="h" fact="0.66"/>
          <dgm:constr type="l" for="ch" forName="triangle9" refType="h" fact="0.66"/>
          <dgm:constr type="h" for="ch" forName="triangle9" refType="h" fact="0.33"/>
          <dgm:constr type="w" for="ch" forName="triangle9" refType="h" fact="0.33"/>
        </dgm:constrLst>
      </dgm:else>
    </dgm:choose>
    <dgm:ruleLst/>
    <dgm:choose name="Name6">
      <dgm:if name="Name7" axis="ch" ptType="node" func="cnt" op="gte" val="1">
        <dgm:layoutNode name="triangle1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8"/>
    </dgm:choose>
    <dgm:choose name="Name9">
      <dgm:if name="Name10" axis="ch" ptType="node" func="cnt" op="gte" val="2">
        <dgm:layoutNode name="triangle2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11">
            <dgm:if name="Name12" func="var" arg="dir" op="equ" val="norm">
              <dgm:presOf axis="ch desOrSelf" ptType="node node" st="2 1" cnt="1 0"/>
            </dgm:if>
            <dgm:else name="Name13">
              <dgm:presOf axis="ch desOrSelf" ptType="node node" st="4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3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rot="180" type="triangle" r:blip="">
            <dgm:adjLst/>
          </dgm:shape>
          <dgm:presOf axis="ch desOrSelf" ptType="node node" st="3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4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14">
            <dgm:if name="Name15" func="var" arg="dir" op="equ" val="norm">
              <dgm:presOf axis="ch desOrSelf" ptType="node node" st="4 1" cnt="1 0"/>
            </dgm:if>
            <dgm:else name="Name16">
              <dgm:presOf axis="ch desOrSelf" ptType="node node" st="2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17"/>
    </dgm:choose>
    <dgm:choose name="Name18">
      <dgm:if name="Name19" axis="ch" ptType="node" func="cnt" op="gte" val="5">
        <dgm:layoutNode name="triangle5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20">
            <dgm:if name="Name21" func="var" arg="dir" op="equ" val="norm">
              <dgm:presOf axis="ch desOrSelf" ptType="node node" st="5 1" cnt="1 0"/>
            </dgm:if>
            <dgm:else name="Name22">
              <dgm:presOf axis="ch desOrSelf" ptType="node node" st="9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6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rot="180" type="triangle" r:blip="">
            <dgm:adjLst/>
          </dgm:shape>
          <dgm:choose name="Name23">
            <dgm:if name="Name24" func="var" arg="dir" op="equ" val="norm">
              <dgm:presOf axis="ch desOrSelf" ptType="node node" st="6 1" cnt="1 0"/>
            </dgm:if>
            <dgm:else name="Name25">
              <dgm:presOf axis="ch desOrSelf" ptType="node node" st="8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7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presOf axis="ch desOrSelf" ptType="node node" st="7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8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rot="180" type="triangle" r:blip="">
            <dgm:adjLst/>
          </dgm:shape>
          <dgm:choose name="Name26">
            <dgm:if name="Name27" func="var" arg="dir" op="equ" val="norm">
              <dgm:presOf axis="ch desOrSelf" ptType="node node" st="8 1" cnt="1 0"/>
            </dgm:if>
            <dgm:else name="Name28">
              <dgm:presOf axis="ch desOrSelf" ptType="node node" st="6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9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29">
            <dgm:if name="Name30" func="var" arg="dir" op="equ" val="norm">
              <dgm:presOf axis="ch desOrSelf" ptType="node node" st="9 1" cnt="1 0"/>
            </dgm:if>
            <dgm:else name="Name31">
              <dgm:presOf axis="ch desOrSelf" ptType="node node" st="5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2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BB49DA19-9C13-47C0-B604-67609004E07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o-RO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91DEB4A-7A51-4229-A228-C37C4D7A3E8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C144DA-9827-4466-B21F-E171094112E8}" type="datetimeFigureOut">
              <a:rPr lang="ro-RO" smtClean="0"/>
              <a:t>06.11.2024</a:t>
            </a:fld>
            <a:endParaRPr lang="ro-RO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67023A7-1A65-4DDF-82FB-0142E6D16B6A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o-RO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2D6FDE2-040C-4F15-9792-9D964285564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4DD749-7321-492A-8549-D46089D565DE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54805770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o-RO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6B1343-2628-404B-85A3-43AF366E3069}" type="datetimeFigureOut">
              <a:rPr lang="ro-RO" smtClean="0"/>
              <a:t>06.11.2024</a:t>
            </a:fld>
            <a:endParaRPr lang="ro-RO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o-RO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o-R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o-R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640239-E0AF-4201-ABA5-A08BD779D672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396955998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0757E-944E-4A74-80BA-ABFF05562412}" type="datetime1">
              <a:rPr lang="fr-FR" smtClean="0"/>
              <a:t>06/11/2024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5340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EE16CE-42CD-4944-BBD8-65BD2D6AE1FF}" type="datetime1">
              <a:rPr lang="fr-FR" smtClean="0"/>
              <a:t>06/11/2024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786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F05513-540D-4147-B87C-85C4E279ECBB}" type="datetime1">
              <a:rPr lang="fr-FR" smtClean="0"/>
              <a:t>06/11/2024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10396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937EB-8CCB-4820-BB8B-97E7D49E5451}" type="datetime1">
              <a:rPr lang="fr-FR" smtClean="0"/>
              <a:t>06/11/2024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97117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66BF9-D8B4-4BB2-878D-E1EFC40BA02A}" type="datetime1">
              <a:rPr lang="fr-FR" smtClean="0"/>
              <a:t>06/11/2024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27022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4D1BC1-B187-4699-8518-53F3AE3300FC}" type="datetime1">
              <a:rPr lang="fr-FR" smtClean="0"/>
              <a:t>06/11/2024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67762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35708-3125-4AF6-9182-6AD406F0A724}" type="datetime1">
              <a:rPr lang="fr-FR" smtClean="0"/>
              <a:t>06/11/2024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38724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EBFAE-7680-412A-9882-60F9758B72DF}" type="datetime1">
              <a:rPr lang="fr-FR" smtClean="0"/>
              <a:t>06/11/2024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25034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6AF64-D412-44BB-95A5-7216DD243D2B}" type="datetime1">
              <a:rPr lang="fr-FR" smtClean="0"/>
              <a:t>06/11/2024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93285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1A2A56-CBC4-49A5-9E1C-81882AA7CD85}" type="datetime1">
              <a:rPr lang="fr-FR" smtClean="0"/>
              <a:t>06/11/2024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45636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495A6-A787-41C4-9E32-910A6CF6B967}" type="datetime1">
              <a:rPr lang="fr-FR" smtClean="0"/>
              <a:t>06/11/2024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01072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5DBD4B-3E26-4640-904A-E1C880A1EDA8}" type="datetime1">
              <a:rPr lang="fr-FR" smtClean="0"/>
              <a:t>06/11/2024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17440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les%20chats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>
                <a:solidFill>
                  <a:srgbClr val="00B050"/>
                </a:solidFill>
              </a:rPr>
              <a:t>Le monde des </a:t>
            </a:r>
            <a:r>
              <a:rPr lang="en-US" dirty="0" err="1">
                <a:solidFill>
                  <a:srgbClr val="00B050"/>
                </a:solidFill>
              </a:rPr>
              <a:t>animaux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pPr marL="457200" indent="-457200" algn="l">
              <a:buFont typeface="Arial"/>
              <a:buChar char="•"/>
            </a:pPr>
            <a:r>
              <a:rPr lang="en-US" dirty="0">
                <a:solidFill>
                  <a:schemeClr val="bg1"/>
                </a:solidFill>
              </a:rPr>
              <a:t>Chiens</a:t>
            </a:r>
            <a:endParaRPr lang="ro-RO" dirty="0">
              <a:solidFill>
                <a:schemeClr val="bg1"/>
              </a:solidFill>
            </a:endParaRPr>
          </a:p>
          <a:p>
            <a:pPr marL="457200" indent="-457200" algn="l">
              <a:buFont typeface="Arial"/>
              <a:buChar char="•"/>
            </a:pPr>
            <a:r>
              <a:rPr lang="en-US" dirty="0">
                <a:solidFill>
                  <a:schemeClr val="bg1"/>
                </a:solidFill>
                <a:hlinkClick r:id="rId2" action="ppaction://hlinkfile"/>
              </a:rPr>
              <a:t>Chats </a:t>
            </a:r>
            <a:endParaRPr lang="ro-RO" dirty="0">
              <a:solidFill>
                <a:schemeClr val="bg1"/>
              </a:solidFill>
            </a:endParaRPr>
          </a:p>
          <a:p>
            <a:pPr marL="457200" indent="-457200" algn="l">
              <a:buFont typeface="Arial"/>
              <a:buChar char="•"/>
            </a:pPr>
            <a:r>
              <a:rPr lang="en-US" dirty="0" err="1">
                <a:solidFill>
                  <a:schemeClr val="bg1"/>
                </a:solidFill>
              </a:rPr>
              <a:t>Chevaux</a:t>
            </a:r>
            <a:endParaRPr lang="ro-RO" dirty="0">
              <a:solidFill>
                <a:schemeClr val="bg1"/>
              </a:solidFill>
            </a:endParaRPr>
          </a:p>
          <a:p>
            <a:pPr marL="457200" indent="-457200" algn="l">
              <a:buFont typeface="Arial"/>
              <a:buChar char="•"/>
            </a:pPr>
            <a:r>
              <a:rPr lang="ro-RO" dirty="0">
                <a:solidFill>
                  <a:schemeClr val="bg1"/>
                </a:solidFill>
              </a:rPr>
              <a:t>…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Sun 3"/>
          <p:cNvSpPr/>
          <p:nvPr/>
        </p:nvSpPr>
        <p:spPr>
          <a:xfrm>
            <a:off x="395536" y="341948"/>
            <a:ext cx="1584176" cy="1296144"/>
          </a:xfrm>
          <a:prstGeom prst="sun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B9F7F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6864" y="3717032"/>
            <a:ext cx="3190875" cy="1438275"/>
          </a:xfrm>
          <a:prstGeom prst="rect">
            <a:avLst/>
          </a:prstGeom>
          <a:noFill/>
          <a:ln>
            <a:noFill/>
          </a:ln>
          <a:scene3d>
            <a:camera prst="isometricRightUp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D07BE00-0961-4130-AB61-7481BB6C44C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95536" y="6135647"/>
            <a:ext cx="2133600" cy="365125"/>
          </a:xfrm>
        </p:spPr>
        <p:txBody>
          <a:bodyPr/>
          <a:lstStyle/>
          <a:p>
            <a:fld id="{EEA84939-426A-4C51-A857-2A8243992F65}" type="datetime1">
              <a:rPr lang="fr-FR" smtClean="0"/>
              <a:t>06/11/2024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6303EC6-6386-44E0-8FE8-989887B80DEE}"/>
              </a:ext>
            </a:extLst>
          </p:cNvPr>
          <p:cNvSpPr txBox="1"/>
          <p:nvPr/>
        </p:nvSpPr>
        <p:spPr>
          <a:xfrm>
            <a:off x="4499992" y="476672"/>
            <a:ext cx="4248472" cy="40011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o-RO" sz="2000" b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Compétences</a:t>
            </a:r>
            <a:r>
              <a:rPr lang="ro-RO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o-RO" sz="2000" b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numériques</a:t>
            </a:r>
            <a:endParaRPr lang="ro-RO" sz="2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1A809A8-8DE6-4595-B452-6216A01C42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95837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9EF65A-850A-4F67-A162-56295FBD9E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o-RO" dirty="0"/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93F7F787-C1F0-48CA-8FC1-2157A1B5A28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92315385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4F4DA9-6838-435C-917E-B360FD0A26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50EF3-514E-447B-B45F-C7BBACF10225}" type="datetime1">
              <a:rPr lang="fr-FR" smtClean="0"/>
              <a:t>06/11/2024</a:t>
            </a:fld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4968144-9E09-4789-A335-52E35885CE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77674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 </a:t>
            </a:r>
            <a:r>
              <a:rPr lang="en-US" dirty="0" err="1"/>
              <a:t>chien</a:t>
            </a:r>
            <a:r>
              <a:rPr lang="en-US" dirty="0"/>
              <a:t> – </a:t>
            </a:r>
            <a:r>
              <a:rPr lang="en-US" dirty="0" err="1"/>
              <a:t>notre</a:t>
            </a:r>
            <a:r>
              <a:rPr lang="en-US" dirty="0"/>
              <a:t> </a:t>
            </a:r>
            <a:r>
              <a:rPr lang="en-US" dirty="0" err="1"/>
              <a:t>ami</a:t>
            </a:r>
            <a:r>
              <a:rPr lang="ro-RO" dirty="0"/>
              <a:t>!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887285">
            <a:off x="3815982" y="2138893"/>
            <a:ext cx="2466975" cy="20781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403648" y="5157192"/>
            <a:ext cx="66247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700" dirty="0">
                <a:solidFill>
                  <a:schemeClr val="tx1">
                    <a:tint val="75000"/>
                  </a:schemeClr>
                </a:solidFill>
              </a:rPr>
              <a:t>Sans tenir compte de taille et de race, tous les chiens ont 42 dents et 321 os.</a:t>
            </a:r>
            <a:endParaRPr lang="en-US" sz="2700" dirty="0">
              <a:solidFill>
                <a:schemeClr val="tx1">
                  <a:tint val="7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27584" y="1772816"/>
            <a:ext cx="230425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700" dirty="0">
                <a:solidFill>
                  <a:schemeClr val="tx1">
                    <a:tint val="75000"/>
                  </a:schemeClr>
                </a:solidFill>
              </a:rPr>
              <a:t>Pendant leurs premières semaines de vie, les chiens dorment 90% du temps.</a:t>
            </a:r>
            <a:endParaRPr lang="en-US" sz="2700" dirty="0">
              <a:solidFill>
                <a:schemeClr val="tx1">
                  <a:tint val="75000"/>
                </a:schemeClr>
              </a:solidFill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02CE6D9-FEF1-4750-B43F-6D1B8B4DDB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CAC0B-8651-4FC6-B078-560636A74F28}" type="datetime1">
              <a:rPr lang="fr-FR" smtClean="0"/>
              <a:t>06/11/2024</a:t>
            </a:fld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E3C0621-F1FA-4392-9CC9-CAC1666354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55518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Le cheval</a:t>
            </a:r>
            <a:r>
              <a:rPr lang="en-US" dirty="0"/>
              <a:t> (</a:t>
            </a:r>
            <a:r>
              <a:rPr lang="en-US" i="1" dirty="0"/>
              <a:t>Equus caballus</a:t>
            </a:r>
            <a:r>
              <a:rPr lang="en-US" dirty="0"/>
              <a:t>)</a:t>
            </a: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6612" y="2905919"/>
            <a:ext cx="2390775" cy="191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65A4E9C-8D9D-411E-B208-120544A233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A274F-89B5-4593-B244-005390751F80}" type="datetime1">
              <a:rPr lang="fr-FR" smtClean="0"/>
              <a:t>06/11/2024</a:t>
            </a:fld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A3B5DDC-5748-425B-8E44-9050A014A3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43960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7575" y="4077072"/>
            <a:ext cx="2466975" cy="184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988840"/>
            <a:ext cx="2466975" cy="184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2069802"/>
            <a:ext cx="2705100" cy="168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AEF4914-B094-4B0E-932B-04661B24A3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6B8AE-6EC1-4147-A8F7-1693773AAC7E}" type="datetime1">
              <a:rPr lang="fr-FR" smtClean="0"/>
              <a:t>06/11/2024</a:t>
            </a:fld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91B2008-B55A-4C2A-B94C-F0EC44A6A1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66932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Les chats</a:t>
            </a: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1840615"/>
            <a:ext cx="2466975" cy="184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3789040"/>
            <a:ext cx="2466975" cy="184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miley Face 3"/>
          <p:cNvSpPr/>
          <p:nvPr/>
        </p:nvSpPr>
        <p:spPr>
          <a:xfrm>
            <a:off x="1485007" y="1700808"/>
            <a:ext cx="1584176" cy="1368152"/>
          </a:xfrm>
          <a:prstGeom prst="smileyFace">
            <a:avLst/>
          </a:prstGeom>
          <a:solidFill>
            <a:srgbClr val="B9F7F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1121842-5E2D-41AF-887F-541BA6DE4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773E0-0337-4353-80EB-809C5EA8FF02}" type="datetime1">
              <a:rPr lang="fr-FR" smtClean="0"/>
              <a:t>06/11/2024</a:t>
            </a:fld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8EE22FA-40B9-4B83-A858-416C9FAA3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87201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2982119"/>
            <a:ext cx="2590800" cy="176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3830FAB-7AA3-4E4A-87BF-A1FA4DB98F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0EFAB-5C17-4EB6-B206-C15F3A725EC6}" type="datetime1">
              <a:rPr lang="fr-FR" smtClean="0"/>
              <a:t>06/11/2024</a:t>
            </a:fld>
            <a:endParaRPr lang="en-US"/>
          </a:p>
        </p:txBody>
      </p:sp>
      <p:sp>
        <p:nvSpPr>
          <p:cNvPr id="3" name="Star: 5 Points 2">
            <a:extLst>
              <a:ext uri="{FF2B5EF4-FFF2-40B4-BE49-F238E27FC236}">
                <a16:creationId xmlns:a16="http://schemas.microsoft.com/office/drawing/2014/main" id="{1293E06E-4FEC-4191-A00D-CBF42379039E}"/>
              </a:ext>
            </a:extLst>
          </p:cNvPr>
          <p:cNvSpPr/>
          <p:nvPr/>
        </p:nvSpPr>
        <p:spPr>
          <a:xfrm>
            <a:off x="862980" y="3068960"/>
            <a:ext cx="2197224" cy="2299171"/>
          </a:xfrm>
          <a:prstGeom prst="star5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FB08466-FC09-48DC-BC36-3CB882F22F80}"/>
              </a:ext>
            </a:extLst>
          </p:cNvPr>
          <p:cNvSpPr txBox="1"/>
          <p:nvPr/>
        </p:nvSpPr>
        <p:spPr>
          <a:xfrm>
            <a:off x="1403648" y="4064475"/>
            <a:ext cx="14401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/>
              <a:t>Animaux</a:t>
            </a:r>
            <a:r>
              <a:rPr lang="en-US" sz="1400" dirty="0"/>
              <a:t> domestiques</a:t>
            </a:r>
            <a:endParaRPr lang="ro-RO" sz="14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466C2AB-B857-4E56-AF00-D26A88B565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95252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3" grpId="2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124</TotalTime>
  <Words>80</Words>
  <Application>Microsoft Office PowerPoint</Application>
  <PresentationFormat>On-screen Show (4:3)</PresentationFormat>
  <Paragraphs>30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Arial</vt:lpstr>
      <vt:lpstr>Calibri</vt:lpstr>
      <vt:lpstr>Office Theme</vt:lpstr>
      <vt:lpstr>Le monde des animaux</vt:lpstr>
      <vt:lpstr>PowerPoint Presentation</vt:lpstr>
      <vt:lpstr>Le chien – notre ami!</vt:lpstr>
      <vt:lpstr>Le cheval (Equus caballus)</vt:lpstr>
      <vt:lpstr>PowerPoint Presentation</vt:lpstr>
      <vt:lpstr>Les chats</vt:lpstr>
      <vt:lpstr>PowerPoint Presentation</vt:lpstr>
    </vt:vector>
  </TitlesOfParts>
  <Company>ri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8wr98ftbgs98yvcs9gvy</dc:title>
  <dc:creator>co</dc:creator>
  <cp:lastModifiedBy>elev</cp:lastModifiedBy>
  <cp:revision>15</cp:revision>
  <dcterms:created xsi:type="dcterms:W3CDTF">2015-04-30T14:06:18Z</dcterms:created>
  <dcterms:modified xsi:type="dcterms:W3CDTF">2024-11-06T10:56:55Z</dcterms:modified>
</cp:coreProperties>
</file>