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7AC6C-BBCE-4181-B8A5-9756C2BFD26A}" type="doc">
      <dgm:prSet loTypeId="urn:microsoft.com/office/officeart/2005/8/layout/pyramid4" loCatId="pyramid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o-RO"/>
        </a:p>
      </dgm:t>
    </dgm:pt>
    <dgm:pt modelId="{C9C73775-7910-46D0-BEB5-CE03FF42A992}">
      <dgm:prSet phldrT="[Text]"/>
      <dgm:spPr/>
      <dgm:t>
        <a:bodyPr/>
        <a:lstStyle/>
        <a:p>
          <a:r>
            <a:rPr lang="en-US" baseline="0" dirty="0">
              <a:latin typeface="Arial" panose="020B0604020202020204" pitchFamily="34" charset="0"/>
            </a:rPr>
            <a:t>un</a:t>
          </a:r>
        </a:p>
      </dgm:t>
    </dgm:pt>
    <dgm:pt modelId="{D96C8295-C7FC-4404-82E5-14A25E68D684}" type="parTrans" cxnId="{C68D98D6-5CD6-4223-A54E-B5057A3CB181}">
      <dgm:prSet/>
      <dgm:spPr/>
      <dgm:t>
        <a:bodyPr/>
        <a:lstStyle/>
        <a:p>
          <a:endParaRPr lang="ro-RO"/>
        </a:p>
      </dgm:t>
    </dgm:pt>
    <dgm:pt modelId="{4B26AABD-E377-4B2E-A99F-83040677D4CF}" type="sibTrans" cxnId="{C68D98D6-5CD6-4223-A54E-B5057A3CB181}">
      <dgm:prSet/>
      <dgm:spPr/>
      <dgm:t>
        <a:bodyPr/>
        <a:lstStyle/>
        <a:p>
          <a:endParaRPr lang="ro-RO"/>
        </a:p>
      </dgm:t>
    </dgm:pt>
    <dgm:pt modelId="{3007764C-B342-415B-B71C-CF56DB6EB03F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53AF2A-52BF-4D85-BB7B-9B301191E276}" type="parTrans" cxnId="{7C66E456-552C-4A90-91A9-E6D56BC0060F}">
      <dgm:prSet/>
      <dgm:spPr/>
      <dgm:t>
        <a:bodyPr/>
        <a:lstStyle/>
        <a:p>
          <a:endParaRPr lang="ro-RO"/>
        </a:p>
      </dgm:t>
    </dgm:pt>
    <dgm:pt modelId="{756D57FD-97F8-47DD-A07E-CC86127C7301}" type="sibTrans" cxnId="{7C66E456-552C-4A90-91A9-E6D56BC0060F}">
      <dgm:prSet/>
      <dgm:spPr/>
      <dgm:t>
        <a:bodyPr/>
        <a:lstStyle/>
        <a:p>
          <a:endParaRPr lang="ro-RO"/>
        </a:p>
      </dgm:t>
    </dgm:pt>
    <dgm:pt modelId="{2F168C69-ED73-4549-A203-685CBF41CBE9}">
      <dgm:prSet phldrT="[Text]"/>
      <dgm:spPr/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7766AD-AD4E-440E-8E2E-97148070F49C}" type="parTrans" cxnId="{D273E7C0-4D55-4B0D-B47A-B8B8C4038360}">
      <dgm:prSet/>
      <dgm:spPr/>
      <dgm:t>
        <a:bodyPr/>
        <a:lstStyle/>
        <a:p>
          <a:endParaRPr lang="ro-RO"/>
        </a:p>
      </dgm:t>
    </dgm:pt>
    <dgm:pt modelId="{4D694A1B-69E0-41F3-BBA0-FC586667CF9E}" type="sibTrans" cxnId="{D273E7C0-4D55-4B0D-B47A-B8B8C4038360}">
      <dgm:prSet/>
      <dgm:spPr/>
      <dgm:t>
        <a:bodyPr/>
        <a:lstStyle/>
        <a:p>
          <a:endParaRPr lang="ro-RO"/>
        </a:p>
      </dgm:t>
    </dgm:pt>
    <dgm:pt modelId="{3E0DE0CA-5383-4D50-8A89-C005C73EE619}">
      <dgm:prSet/>
      <dgm:spPr/>
      <dgm:t>
        <a:bodyPr/>
        <a:lstStyle/>
        <a:p>
          <a:r>
            <a:rPr lang="ro-RO" baseline="0" dirty="0">
              <a:latin typeface="Symbol" panose="05050102010706020507" pitchFamily="18" charset="2"/>
            </a:rPr>
            <a:t></a:t>
          </a:r>
        </a:p>
      </dgm:t>
    </dgm:pt>
    <dgm:pt modelId="{BB85766A-CADA-4CEE-AFAA-52C3BDAC4E65}" type="sibTrans" cxnId="{BFE124D1-26AD-488E-AF8B-C13A12FB822E}">
      <dgm:prSet/>
      <dgm:spPr/>
      <dgm:t>
        <a:bodyPr/>
        <a:lstStyle/>
        <a:p>
          <a:endParaRPr lang="ro-RO"/>
        </a:p>
      </dgm:t>
    </dgm:pt>
    <dgm:pt modelId="{A43AFBA1-16BC-4381-A145-F7356345F3F0}" type="parTrans" cxnId="{BFE124D1-26AD-488E-AF8B-C13A12FB822E}">
      <dgm:prSet/>
      <dgm:spPr/>
      <dgm:t>
        <a:bodyPr/>
        <a:lstStyle/>
        <a:p>
          <a:endParaRPr lang="ro-RO"/>
        </a:p>
      </dgm:t>
    </dgm:pt>
    <dgm:pt modelId="{360130A5-1DBE-4811-A6AD-952CC80E9891}" type="pres">
      <dgm:prSet presAssocID="{6337AC6C-BBCE-4181-B8A5-9756C2BFD26A}" presName="compositeShape" presStyleCnt="0">
        <dgm:presLayoutVars>
          <dgm:chMax val="9"/>
          <dgm:dir/>
          <dgm:resizeHandles val="exact"/>
        </dgm:presLayoutVars>
      </dgm:prSet>
      <dgm:spPr/>
    </dgm:pt>
    <dgm:pt modelId="{8C07BBEC-43C6-43CF-89EA-5AE8B37F0CFE}" type="pres">
      <dgm:prSet presAssocID="{6337AC6C-BBCE-4181-B8A5-9756C2BFD26A}" presName="triangle1" presStyleLbl="node1" presStyleIdx="0" presStyleCnt="4">
        <dgm:presLayoutVars>
          <dgm:bulletEnabled val="1"/>
        </dgm:presLayoutVars>
      </dgm:prSet>
      <dgm:spPr/>
    </dgm:pt>
    <dgm:pt modelId="{11A7E04A-DA73-4338-83B1-E0AA87006A3F}" type="pres">
      <dgm:prSet presAssocID="{6337AC6C-BBCE-4181-B8A5-9756C2BFD26A}" presName="triangle2" presStyleLbl="node1" presStyleIdx="1" presStyleCnt="4" custLinFactNeighborX="-985" custLinFactNeighborY="7087">
        <dgm:presLayoutVars>
          <dgm:bulletEnabled val="1"/>
        </dgm:presLayoutVars>
      </dgm:prSet>
      <dgm:spPr/>
    </dgm:pt>
    <dgm:pt modelId="{60C14155-7C66-4220-B769-F3A1CC115A6D}" type="pres">
      <dgm:prSet presAssocID="{6337AC6C-BBCE-4181-B8A5-9756C2BFD26A}" presName="triangle3" presStyleLbl="node1" presStyleIdx="2" presStyleCnt="4">
        <dgm:presLayoutVars>
          <dgm:bulletEnabled val="1"/>
        </dgm:presLayoutVars>
      </dgm:prSet>
      <dgm:spPr/>
    </dgm:pt>
    <dgm:pt modelId="{B2DD25F5-EF33-48D4-ADDF-44F79ED8964C}" type="pres">
      <dgm:prSet presAssocID="{6337AC6C-BBCE-4181-B8A5-9756C2BFD26A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80B6F306-99BA-481E-ACC7-BA6AD0B017A7}" type="presOf" srcId="{6337AC6C-BBCE-4181-B8A5-9756C2BFD26A}" destId="{360130A5-1DBE-4811-A6AD-952CC80E9891}" srcOrd="0" destOrd="0" presId="urn:microsoft.com/office/officeart/2005/8/layout/pyramid4"/>
    <dgm:cxn modelId="{2CE86115-CCD3-4BFD-9CA0-E07A54B08390}" type="presOf" srcId="{C9C73775-7910-46D0-BEB5-CE03FF42A992}" destId="{8C07BBEC-43C6-43CF-89EA-5AE8B37F0CFE}" srcOrd="0" destOrd="0" presId="urn:microsoft.com/office/officeart/2005/8/layout/pyramid4"/>
    <dgm:cxn modelId="{A359E227-036F-40B6-9B78-FAF06B311287}" type="presOf" srcId="{2F168C69-ED73-4549-A203-685CBF41CBE9}" destId="{60C14155-7C66-4220-B769-F3A1CC115A6D}" srcOrd="0" destOrd="0" presId="urn:microsoft.com/office/officeart/2005/8/layout/pyramid4"/>
    <dgm:cxn modelId="{7C66E456-552C-4A90-91A9-E6D56BC0060F}" srcId="{6337AC6C-BBCE-4181-B8A5-9756C2BFD26A}" destId="{3007764C-B342-415B-B71C-CF56DB6EB03F}" srcOrd="1" destOrd="0" parTransId="{7A53AF2A-52BF-4D85-BB7B-9B301191E276}" sibTransId="{756D57FD-97F8-47DD-A07E-CC86127C7301}"/>
    <dgm:cxn modelId="{D9DDC8B6-2EA2-44EF-9FE4-3B88FE6016F5}" type="presOf" srcId="{3007764C-B342-415B-B71C-CF56DB6EB03F}" destId="{11A7E04A-DA73-4338-83B1-E0AA87006A3F}" srcOrd="0" destOrd="0" presId="urn:microsoft.com/office/officeart/2005/8/layout/pyramid4"/>
    <dgm:cxn modelId="{D273E7C0-4D55-4B0D-B47A-B8B8C4038360}" srcId="{6337AC6C-BBCE-4181-B8A5-9756C2BFD26A}" destId="{2F168C69-ED73-4549-A203-685CBF41CBE9}" srcOrd="2" destOrd="0" parTransId="{6D7766AD-AD4E-440E-8E2E-97148070F49C}" sibTransId="{4D694A1B-69E0-41F3-BBA0-FC586667CF9E}"/>
    <dgm:cxn modelId="{BFE124D1-26AD-488E-AF8B-C13A12FB822E}" srcId="{6337AC6C-BBCE-4181-B8A5-9756C2BFD26A}" destId="{3E0DE0CA-5383-4D50-8A89-C005C73EE619}" srcOrd="3" destOrd="0" parTransId="{A43AFBA1-16BC-4381-A145-F7356345F3F0}" sibTransId="{BB85766A-CADA-4CEE-AFAA-52C3BDAC4E65}"/>
    <dgm:cxn modelId="{C68D98D6-5CD6-4223-A54E-B5057A3CB181}" srcId="{6337AC6C-BBCE-4181-B8A5-9756C2BFD26A}" destId="{C9C73775-7910-46D0-BEB5-CE03FF42A992}" srcOrd="0" destOrd="0" parTransId="{D96C8295-C7FC-4404-82E5-14A25E68D684}" sibTransId="{4B26AABD-E377-4B2E-A99F-83040677D4CF}"/>
    <dgm:cxn modelId="{DD4F6AE9-2707-49DE-A1E0-CAC1FE95C236}" type="presOf" srcId="{3E0DE0CA-5383-4D50-8A89-C005C73EE619}" destId="{B2DD25F5-EF33-48D4-ADDF-44F79ED8964C}" srcOrd="0" destOrd="0" presId="urn:microsoft.com/office/officeart/2005/8/layout/pyramid4"/>
    <dgm:cxn modelId="{E9993FF3-B8A2-49DC-B8F3-B06EF72060D2}" type="presParOf" srcId="{360130A5-1DBE-4811-A6AD-952CC80E9891}" destId="{8C07BBEC-43C6-43CF-89EA-5AE8B37F0CFE}" srcOrd="0" destOrd="0" presId="urn:microsoft.com/office/officeart/2005/8/layout/pyramid4"/>
    <dgm:cxn modelId="{AED8A652-687E-4AB1-938A-F334F25B9A16}" type="presParOf" srcId="{360130A5-1DBE-4811-A6AD-952CC80E9891}" destId="{11A7E04A-DA73-4338-83B1-E0AA87006A3F}" srcOrd="1" destOrd="0" presId="urn:microsoft.com/office/officeart/2005/8/layout/pyramid4"/>
    <dgm:cxn modelId="{21AABD55-FE93-40E3-82AA-F5892DCE7BE0}" type="presParOf" srcId="{360130A5-1DBE-4811-A6AD-952CC80E9891}" destId="{60C14155-7C66-4220-B769-F3A1CC115A6D}" srcOrd="2" destOrd="0" presId="urn:microsoft.com/office/officeart/2005/8/layout/pyramid4"/>
    <dgm:cxn modelId="{944627E3-EC44-496A-B76D-C4A6570E8580}" type="presParOf" srcId="{360130A5-1DBE-4811-A6AD-952CC80E9891}" destId="{B2DD25F5-EF33-48D4-ADDF-44F79ED8964C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7BBEC-43C6-43CF-89EA-5AE8B37F0CFE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baseline="0" dirty="0">
              <a:latin typeface="Arial" panose="020B0604020202020204" pitchFamily="34" charset="0"/>
            </a:rPr>
            <a:t>un</a:t>
          </a:r>
        </a:p>
      </dsp:txBody>
      <dsp:txXfrm>
        <a:off x="2540000" y="1016000"/>
        <a:ext cx="1016000" cy="1016000"/>
      </dsp:txXfrm>
    </dsp:sp>
    <dsp:sp modelId="{11A7E04A-DA73-4338-83B1-E0AA87006A3F}">
      <dsp:nvSpPr>
        <dsp:cNvPr id="0" name=""/>
        <dsp:cNvSpPr/>
      </dsp:nvSpPr>
      <dsp:spPr>
        <a:xfrm>
          <a:off x="995984" y="2032000"/>
          <a:ext cx="2032000" cy="203200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03984" y="3048000"/>
        <a:ext cx="1016000" cy="1016000"/>
      </dsp:txXfrm>
    </dsp:sp>
    <dsp:sp modelId="{60C14155-7C66-4220-B769-F3A1CC115A6D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8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540000" y="2032000"/>
        <a:ext cx="1016000" cy="1016000"/>
      </dsp:txXfrm>
    </dsp:sp>
    <dsp:sp modelId="{B2DD25F5-EF33-48D4-ADDF-44F79ED8964C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800" kern="1200" baseline="0" dirty="0">
              <a:latin typeface="Symbol" panose="05050102010706020507" pitchFamily="18" charset="2"/>
            </a:rPr>
            <a:t></a:t>
          </a: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EC27-2FF0-4A2C-970C-67375E5F71A7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A774E-EBCE-4319-A2DE-2ED826668FC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81611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6500-3617-4E30-9D39-3967CEF563D5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D258-C856-4751-BB56-86061B5673CA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DAA9-CA04-4AF3-9979-90BCA96C1601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740B-93DC-48BF-94B1-0DE8E9F03F7E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A91A-2435-459F-8150-92E4BA77B4D4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A850B-19B1-4C45-BCF7-D0B595B559E3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12AC-AE6A-4D02-A507-BD2F2BE1D440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F857-DC9C-43C7-918D-84A25185540E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3AA-4FD3-44ED-A859-42692F4FC241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046E-78A1-4937-9657-D3AC667E7C65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4767-3DFC-4603-9F8F-3F8CEBF2A56F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3298F-2081-4A27-8EE6-5BB611BFF1DC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18DD1-127C-5311-18A0-1578469A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8221-DF9A-4223-AE43-CFDA7C2F02BA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02A16-13A5-5DC7-555D-738B605A9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3C406F-BDB1-3470-5449-97B279E90551}"/>
              </a:ext>
            </a:extLst>
          </p:cNvPr>
          <p:cNvSpPr txBox="1"/>
          <p:nvPr/>
        </p:nvSpPr>
        <p:spPr>
          <a:xfrm>
            <a:off x="5292080" y="789965"/>
            <a:ext cx="345638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BEFAA-A5EC-F917-7AA9-EB864A551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4B3F-1403-4636-8606-16EADAC5D039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DC01D-0E45-7819-1592-393AF388F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323215-0C82-3411-B5FB-D486D5BF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3AA-4FD3-44ED-A859-42692F4FC241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281938-6D73-371A-12E6-FCF6DF4B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33777E4-A1CF-EACC-4A29-B47640AA5E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58022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115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484B73-3235-0E27-C364-58ADB3C6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462F-A840-4160-9090-C64EB6BDC1F1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444A7-265F-4602-2CC9-6CCE1F10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B2B5D5-A144-4643-C00D-F95ADF38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A301C-3958-4EDA-8DAC-BB2CC60C33F6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A8129-500A-E4B7-AD2F-C34295B8B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24FCB-2FDF-1B4A-D6C9-91384115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97B6-9C92-4A85-98BB-05079581E420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82FBB-A616-4E74-DA0F-E2E3F2697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B6F5D-4869-B997-F66F-D949B8D4C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0D9C-E98D-44E0-BCD3-3FBA38C02694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568E96-0292-218E-57F0-04040561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1EBC130D-D0EA-94CA-8B19-AE414EC3BBC6}"/>
              </a:ext>
            </a:extLst>
          </p:cNvPr>
          <p:cNvSpPr/>
          <p:nvPr/>
        </p:nvSpPr>
        <p:spPr>
          <a:xfrm>
            <a:off x="2915816" y="476672"/>
            <a:ext cx="3312368" cy="2016224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200" dirty="0">
                <a:solidFill>
                  <a:schemeClr val="tx1"/>
                </a:solidFill>
              </a:rPr>
              <a:t>Animaux 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20</cp:revision>
  <dcterms:created xsi:type="dcterms:W3CDTF">2015-04-30T14:06:18Z</dcterms:created>
  <dcterms:modified xsi:type="dcterms:W3CDTF">2024-11-06T10:46:55Z</dcterms:modified>
</cp:coreProperties>
</file>