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4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98BF6-2E7C-4034-9C7F-9E19251C5F87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D806E7EB-AB74-4053-8164-BD82B1D7C54F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gm:t>
    </dgm:pt>
    <dgm:pt modelId="{E4A52749-4A51-4EF8-AA9E-7B29B88DF73B}" type="parTrans" cxnId="{4D957A22-1FF9-47DB-B8F9-A11C7C09F179}">
      <dgm:prSet/>
      <dgm:spPr/>
      <dgm:t>
        <a:bodyPr/>
        <a:lstStyle/>
        <a:p>
          <a:endParaRPr lang="ro-RO"/>
        </a:p>
      </dgm:t>
    </dgm:pt>
    <dgm:pt modelId="{B4E59214-DDCC-4C9E-8332-3F57F0B0DB5F}" type="sibTrans" cxnId="{4D957A22-1FF9-47DB-B8F9-A11C7C09F179}">
      <dgm:prSet/>
      <dgm:spPr/>
      <dgm:t>
        <a:bodyPr/>
        <a:lstStyle/>
        <a:p>
          <a:endParaRPr lang="ro-RO"/>
        </a:p>
      </dgm:t>
    </dgm:pt>
    <dgm:pt modelId="{51E5653B-3FD5-41F0-8EE5-DDAF10F0CB9F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o-RO" baseline="0" dirty="0">
              <a:latin typeface="Symbol" panose="05050102010706020507" pitchFamily="18" charset="2"/>
              <a:sym typeface="Symbol" panose="05050102010706020507" pitchFamily="18" charset="2"/>
            </a:rPr>
            <a:t></a:t>
          </a:r>
          <a:endParaRPr lang="ro-RO" baseline="0" dirty="0">
            <a:latin typeface="Symbol" panose="05050102010706020507" pitchFamily="18" charset="2"/>
          </a:endParaRPr>
        </a:p>
      </dgm:t>
    </dgm:pt>
    <dgm:pt modelId="{7A58F7C2-9EDD-4F2F-AD4E-8242C2AA39C2}" type="parTrans" cxnId="{4ED2E8B5-7DA4-4D67-A061-340BA14FFA54}">
      <dgm:prSet/>
      <dgm:spPr/>
      <dgm:t>
        <a:bodyPr/>
        <a:lstStyle/>
        <a:p>
          <a:endParaRPr lang="ro-RO"/>
        </a:p>
      </dgm:t>
    </dgm:pt>
    <dgm:pt modelId="{5BD78452-95DD-4B88-9C11-20C2A86ABFA5}" type="sibTrans" cxnId="{4ED2E8B5-7DA4-4D67-A061-340BA14FFA54}">
      <dgm:prSet/>
      <dgm:spPr/>
      <dgm:t>
        <a:bodyPr/>
        <a:lstStyle/>
        <a:p>
          <a:endParaRPr lang="ro-RO"/>
        </a:p>
      </dgm:t>
    </dgm:pt>
    <dgm:pt modelId="{248FBC21-03E4-4524-8CEF-1FF57F8F4582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o-RO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gm:t>
    </dgm:pt>
    <dgm:pt modelId="{EE6D1687-05F1-4965-A00B-E97C8404941B}" type="parTrans" cxnId="{0AC34215-141F-4C87-BDB2-89E500DEB0C3}">
      <dgm:prSet/>
      <dgm:spPr/>
      <dgm:t>
        <a:bodyPr/>
        <a:lstStyle/>
        <a:p>
          <a:endParaRPr lang="ro-RO"/>
        </a:p>
      </dgm:t>
    </dgm:pt>
    <dgm:pt modelId="{F290328A-59D7-4372-B79F-F18546E26603}" type="sibTrans" cxnId="{0AC34215-141F-4C87-BDB2-89E500DEB0C3}">
      <dgm:prSet/>
      <dgm:spPr/>
      <dgm:t>
        <a:bodyPr/>
        <a:lstStyle/>
        <a:p>
          <a:endParaRPr lang="ro-RO"/>
        </a:p>
      </dgm:t>
    </dgm:pt>
    <dgm:pt modelId="{BF8571F3-727F-4487-B5D3-CF25A97FDBF6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az-Cyrl-AZ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C1FAD-6374-4D03-B56F-561639C4E7CC}" type="sibTrans" cxnId="{7861BFE2-2968-41DE-86C7-5E8AAC70DEBF}">
      <dgm:prSet/>
      <dgm:spPr/>
      <dgm:t>
        <a:bodyPr/>
        <a:lstStyle/>
        <a:p>
          <a:endParaRPr lang="ro-RO"/>
        </a:p>
      </dgm:t>
    </dgm:pt>
    <dgm:pt modelId="{0975189E-1A97-401D-B3F7-5A1B20EBEE22}" type="parTrans" cxnId="{7861BFE2-2968-41DE-86C7-5E8AAC70DEBF}">
      <dgm:prSet/>
      <dgm:spPr/>
      <dgm:t>
        <a:bodyPr/>
        <a:lstStyle/>
        <a:p>
          <a:endParaRPr lang="ro-RO"/>
        </a:p>
      </dgm:t>
    </dgm:pt>
    <dgm:pt modelId="{2CE36FC9-26A7-4EBF-8D5E-84667F542B32}" type="pres">
      <dgm:prSet presAssocID="{93F98BF6-2E7C-4034-9C7F-9E19251C5F87}" presName="compositeShape" presStyleCnt="0">
        <dgm:presLayoutVars>
          <dgm:chMax val="9"/>
          <dgm:dir/>
          <dgm:resizeHandles val="exact"/>
        </dgm:presLayoutVars>
      </dgm:prSet>
      <dgm:spPr/>
    </dgm:pt>
    <dgm:pt modelId="{9E1DB121-F6EA-4DCD-9122-428787BBE197}" type="pres">
      <dgm:prSet presAssocID="{93F98BF6-2E7C-4034-9C7F-9E19251C5F87}" presName="triangle1" presStyleLbl="node1" presStyleIdx="0" presStyleCnt="4" custLinFactNeighborY="795">
        <dgm:presLayoutVars>
          <dgm:bulletEnabled val="1"/>
        </dgm:presLayoutVars>
      </dgm:prSet>
      <dgm:spPr/>
    </dgm:pt>
    <dgm:pt modelId="{A460EFBB-A3F8-4A47-AD1C-81BA77DB815F}" type="pres">
      <dgm:prSet presAssocID="{93F98BF6-2E7C-4034-9C7F-9E19251C5F87}" presName="triangle2" presStyleLbl="node1" presStyleIdx="1" presStyleCnt="4">
        <dgm:presLayoutVars>
          <dgm:bulletEnabled val="1"/>
        </dgm:presLayoutVars>
      </dgm:prSet>
      <dgm:spPr/>
    </dgm:pt>
    <dgm:pt modelId="{3BAD54C9-E0B1-43D1-9510-0928477FE678}" type="pres">
      <dgm:prSet presAssocID="{93F98BF6-2E7C-4034-9C7F-9E19251C5F87}" presName="triangle3" presStyleLbl="node1" presStyleIdx="2" presStyleCnt="4">
        <dgm:presLayoutVars>
          <dgm:bulletEnabled val="1"/>
        </dgm:presLayoutVars>
      </dgm:prSet>
      <dgm:spPr/>
    </dgm:pt>
    <dgm:pt modelId="{E5D1C650-5945-4F46-B531-52337B5913A4}" type="pres">
      <dgm:prSet presAssocID="{93F98BF6-2E7C-4034-9C7F-9E19251C5F87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0AC34215-141F-4C87-BDB2-89E500DEB0C3}" srcId="{93F98BF6-2E7C-4034-9C7F-9E19251C5F87}" destId="{248FBC21-03E4-4524-8CEF-1FF57F8F4582}" srcOrd="3" destOrd="0" parTransId="{EE6D1687-05F1-4965-A00B-E97C8404941B}" sibTransId="{F290328A-59D7-4372-B79F-F18546E26603}"/>
    <dgm:cxn modelId="{2C116A19-794F-4F89-B730-78E3FDDE79AF}" type="presOf" srcId="{51E5653B-3FD5-41F0-8EE5-DDAF10F0CB9F}" destId="{A460EFBB-A3F8-4A47-AD1C-81BA77DB815F}" srcOrd="0" destOrd="0" presId="urn:microsoft.com/office/officeart/2005/8/layout/pyramid4"/>
    <dgm:cxn modelId="{4D957A22-1FF9-47DB-B8F9-A11C7C09F179}" srcId="{93F98BF6-2E7C-4034-9C7F-9E19251C5F87}" destId="{D806E7EB-AB74-4053-8164-BD82B1D7C54F}" srcOrd="0" destOrd="0" parTransId="{E4A52749-4A51-4EF8-AA9E-7B29B88DF73B}" sibTransId="{B4E59214-DDCC-4C9E-8332-3F57F0B0DB5F}"/>
    <dgm:cxn modelId="{1F9FD129-8CB2-464D-BD4D-E33E719C9C17}" type="presOf" srcId="{D806E7EB-AB74-4053-8164-BD82B1D7C54F}" destId="{9E1DB121-F6EA-4DCD-9122-428787BBE197}" srcOrd="0" destOrd="0" presId="urn:microsoft.com/office/officeart/2005/8/layout/pyramid4"/>
    <dgm:cxn modelId="{4ED2E8B5-7DA4-4D67-A061-340BA14FFA54}" srcId="{93F98BF6-2E7C-4034-9C7F-9E19251C5F87}" destId="{51E5653B-3FD5-41F0-8EE5-DDAF10F0CB9F}" srcOrd="1" destOrd="0" parTransId="{7A58F7C2-9EDD-4F2F-AD4E-8242C2AA39C2}" sibTransId="{5BD78452-95DD-4B88-9C11-20C2A86ABFA5}"/>
    <dgm:cxn modelId="{82F989C1-AA8A-4D94-A329-7D4ED51A821C}" type="presOf" srcId="{248FBC21-03E4-4524-8CEF-1FF57F8F4582}" destId="{E5D1C650-5945-4F46-B531-52337B5913A4}" srcOrd="0" destOrd="0" presId="urn:microsoft.com/office/officeart/2005/8/layout/pyramid4"/>
    <dgm:cxn modelId="{34900FDD-3294-438C-B190-D804777F628F}" type="presOf" srcId="{93F98BF6-2E7C-4034-9C7F-9E19251C5F87}" destId="{2CE36FC9-26A7-4EBF-8D5E-84667F542B32}" srcOrd="0" destOrd="0" presId="urn:microsoft.com/office/officeart/2005/8/layout/pyramid4"/>
    <dgm:cxn modelId="{7861BFE2-2968-41DE-86C7-5E8AAC70DEBF}" srcId="{93F98BF6-2E7C-4034-9C7F-9E19251C5F87}" destId="{BF8571F3-727F-4487-B5D3-CF25A97FDBF6}" srcOrd="2" destOrd="0" parTransId="{0975189E-1A97-401D-B3F7-5A1B20EBEE22}" sibTransId="{4A9C1FAD-6374-4D03-B56F-561639C4E7CC}"/>
    <dgm:cxn modelId="{C6DBC7F8-3F07-4F35-A608-579F6B411F68}" type="presOf" srcId="{BF8571F3-727F-4487-B5D3-CF25A97FDBF6}" destId="{3BAD54C9-E0B1-43D1-9510-0928477FE678}" srcOrd="0" destOrd="0" presId="urn:microsoft.com/office/officeart/2005/8/layout/pyramid4"/>
    <dgm:cxn modelId="{DE2F396F-A01F-4FAB-A389-3A5B20C89F5E}" type="presParOf" srcId="{2CE36FC9-26A7-4EBF-8D5E-84667F542B32}" destId="{9E1DB121-F6EA-4DCD-9122-428787BBE197}" srcOrd="0" destOrd="0" presId="urn:microsoft.com/office/officeart/2005/8/layout/pyramid4"/>
    <dgm:cxn modelId="{6B4EB61D-FA4B-4183-90D5-04D623CE78A9}" type="presParOf" srcId="{2CE36FC9-26A7-4EBF-8D5E-84667F542B32}" destId="{A460EFBB-A3F8-4A47-AD1C-81BA77DB815F}" srcOrd="1" destOrd="0" presId="urn:microsoft.com/office/officeart/2005/8/layout/pyramid4"/>
    <dgm:cxn modelId="{38931029-3C60-4F75-B1DA-9E89B95D744C}" type="presParOf" srcId="{2CE36FC9-26A7-4EBF-8D5E-84667F542B32}" destId="{3BAD54C9-E0B1-43D1-9510-0928477FE678}" srcOrd="2" destOrd="0" presId="urn:microsoft.com/office/officeart/2005/8/layout/pyramid4"/>
    <dgm:cxn modelId="{C89BB5E8-E6AF-4E19-89A8-B9C3449EA1A8}" type="presParOf" srcId="{2CE36FC9-26A7-4EBF-8D5E-84667F542B32}" destId="{E5D1C650-5945-4F46-B531-52337B5913A4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DB121-F6EA-4DCD-9122-428787BBE197}">
      <dsp:nvSpPr>
        <dsp:cNvPr id="0" name=""/>
        <dsp:cNvSpPr/>
      </dsp:nvSpPr>
      <dsp:spPr>
        <a:xfrm>
          <a:off x="2983309" y="17990"/>
          <a:ext cx="2262981" cy="2262981"/>
        </a:xfrm>
        <a:prstGeom prst="triangl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un</a:t>
          </a:r>
        </a:p>
      </dsp:txBody>
      <dsp:txXfrm>
        <a:off x="3549054" y="1149481"/>
        <a:ext cx="1131491" cy="1131490"/>
      </dsp:txXfrm>
    </dsp:sp>
    <dsp:sp modelId="{A460EFBB-A3F8-4A47-AD1C-81BA77DB815F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baseline="0" dirty="0">
              <a:latin typeface="Symbol" panose="05050102010706020507" pitchFamily="18" charset="2"/>
              <a:sym typeface="Symbol" panose="05050102010706020507" pitchFamily="18" charset="2"/>
            </a:rPr>
            <a:t></a:t>
          </a:r>
          <a:endParaRPr lang="ro-RO" sz="3100" kern="1200" baseline="0" dirty="0">
            <a:latin typeface="Symbol" panose="05050102010706020507" pitchFamily="18" charset="2"/>
          </a:endParaRPr>
        </a:p>
      </dsp:txBody>
      <dsp:txXfrm>
        <a:off x="2417563" y="3394472"/>
        <a:ext cx="1131491" cy="1131490"/>
      </dsp:txXfrm>
    </dsp:sp>
    <dsp:sp modelId="{3BAD54C9-E0B1-43D1-9510-0928477FE678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3100" kern="1200" dirty="0">
              <a:latin typeface="Arial" panose="020B0604020202020204" pitchFamily="34" charset="0"/>
              <a:cs typeface="Arial" panose="020B0604020202020204" pitchFamily="34" charset="0"/>
            </a:rPr>
            <a:t>один</a:t>
          </a:r>
          <a:endParaRPr lang="ro-RO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549054" y="2262981"/>
        <a:ext cx="1131491" cy="1131490"/>
      </dsp:txXfrm>
    </dsp:sp>
    <dsp:sp modelId="{E5D1C650-5945-4F46-B531-52337B5913A4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latin typeface="Arial" panose="020B0604020202020204" pitchFamily="34" charset="0"/>
              <a:cs typeface="Arial" panose="020B0604020202020204" pitchFamily="34" charset="0"/>
            </a:rPr>
            <a:t>one</a:t>
          </a: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4B094-E96C-4FD3-8294-BC6BC07D3BCE}" type="datetimeFigureOut">
              <a:rPr lang="ro-RO" smtClean="0"/>
              <a:t>06.11.2024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5E556-BCE2-4548-9024-E883DD5FC01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53585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BF75-1DE5-4775-876A-2B09A38176CF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09D-FF05-41BB-9E5F-A27E25CC4FB9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56A8-58A0-41F2-B026-817129C3E13D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0000-33D3-413E-BA20-CEF55670CF88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C45A-1A9C-4490-B234-46529FC176EA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0632-A693-4FDD-92D4-9FA60E929F70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B4B4-9A30-421E-A527-52EC274B0457}" type="datetime1">
              <a:rPr lang="ro-RO" smtClean="0"/>
              <a:t>06.11.2024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49CC-70E4-47C8-9E46-A219C8DCC38F}" type="datetime1">
              <a:rPr lang="ro-RO" smtClean="0"/>
              <a:t>06.11.2024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9346A-E308-4F36-84EC-F97244C2ADE7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F8E8-F774-4CC5-A674-9D42A47DD325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F7B-9C0B-4FD0-AAE1-BA1F8465BC8D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D86BA-1353-4E94-AC6C-708E1AA27DA0}" type="datetime1">
              <a:rPr lang="ro-RO" smtClean="0"/>
              <a:t>06.11.2024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4A9B-0DFF-4C6B-B12D-AAF8EA3F7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4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Le monde des </a:t>
            </a:r>
            <a:r>
              <a:rPr lang="en-US" dirty="0" err="1">
                <a:solidFill>
                  <a:srgbClr val="00B050"/>
                </a:solidFill>
              </a:rPr>
              <a:t>animaux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Chiens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hlinkClick r:id="rId2" action="ppaction://hlinksldjump"/>
              </a:rPr>
              <a:t>Chats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Chevaux</a:t>
            </a:r>
            <a:endParaRPr lang="ro-RO" dirty="0">
              <a:solidFill>
                <a:schemeClr val="bg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ro-RO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n 3"/>
          <p:cNvSpPr/>
          <p:nvPr/>
        </p:nvSpPr>
        <p:spPr>
          <a:xfrm>
            <a:off x="395536" y="341948"/>
            <a:ext cx="1584176" cy="1296144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B9F7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4" y="3717032"/>
            <a:ext cx="3190875" cy="143827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2580000" lon="1800000" rev="132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B63F2-9988-651A-C271-EA174E8FF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190AF-C1CE-40FE-A67C-BBE8D38CE811}" type="datetime1">
              <a:rPr lang="ro-RO" smtClean="0"/>
              <a:t>06.11.2024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7A982B-0408-6C85-DB89-96E24B82E22A}"/>
              </a:ext>
            </a:extLst>
          </p:cNvPr>
          <p:cNvSpPr txBox="1"/>
          <p:nvPr/>
        </p:nvSpPr>
        <p:spPr>
          <a:xfrm>
            <a:off x="5598098" y="-11995"/>
            <a:ext cx="3545902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o-RO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Compétences numériques</a:t>
            </a:r>
          </a:p>
        </p:txBody>
      </p:sp>
    </p:spTree>
    <p:extLst>
      <p:ext uri="{BB962C8B-B14F-4D97-AF65-F5344CB8AC3E}">
        <p14:creationId xmlns:p14="http://schemas.microsoft.com/office/powerpoint/2010/main" val="152958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 – </a:t>
            </a:r>
            <a:r>
              <a:rPr lang="en-US" dirty="0" err="1"/>
              <a:t>notre</a:t>
            </a:r>
            <a:r>
              <a:rPr lang="en-US" dirty="0"/>
              <a:t> </a:t>
            </a:r>
            <a:r>
              <a:rPr lang="en-US" dirty="0" err="1"/>
              <a:t>ami</a:t>
            </a:r>
            <a:r>
              <a:rPr lang="ro-RO" dirty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285">
            <a:off x="3815982" y="2138893"/>
            <a:ext cx="2466975" cy="2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Sans tenir compte de taille et de race, tous les chiens ont 42 dents et 321 os.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solidFill>
                  <a:schemeClr val="tx1">
                    <a:tint val="75000"/>
                  </a:schemeClr>
                </a:solidFill>
              </a:rPr>
              <a:t>Pendant leurs premières semaines de vie, les chiens dorment 90% du temps.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C8C3B-D897-EEF4-6A3B-FAB35EBC5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AE64-A278-4FAF-A0F3-C0E53700F10D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7685-500E-9A20-A6B5-6F6C95100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F002C70-1C23-A726-2ABF-516171E246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5610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C50BD-3107-A8DD-955D-615F2DA11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0000-33D3-413E-BA20-CEF55670CF88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30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 cheval</a:t>
            </a:r>
            <a:r>
              <a:rPr lang="en-US" dirty="0"/>
              <a:t> (</a:t>
            </a:r>
            <a:r>
              <a:rPr lang="en-US" i="1" dirty="0"/>
              <a:t>Equus caballus</a:t>
            </a:r>
            <a:r>
              <a:rPr lang="en-US" dirty="0"/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29059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7764-BAFA-74A0-BB07-55890AE27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EA2B-C503-43FB-B7B4-9579A3728A84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9802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9B74F-D3AC-6F9E-0193-6A85A4A84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1810-97AB-408F-AD7E-A1F33F23ADA7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chats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06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1485007" y="1700808"/>
            <a:ext cx="1584176" cy="1368152"/>
          </a:xfrm>
          <a:prstGeom prst="smileyFace">
            <a:avLst/>
          </a:prstGeom>
          <a:solidFill>
            <a:srgbClr val="B9F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2286A5-26A7-D586-A103-FE85A317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A90A7-D98D-4634-AA0C-090096D485C1}" type="datetime1">
              <a:rPr lang="ro-RO" smtClean="0"/>
              <a:t>06.11.2024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96952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24BD01-E4B3-D113-AE1E-50792A72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610E-371D-4D2A-87D9-055EED335DA4}" type="datetime1">
              <a:rPr lang="ro-RO" smtClean="0"/>
              <a:t>06.11.2024</a:t>
            </a:fld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29C8F0D7-A0A6-E954-A907-8F821049E359}"/>
              </a:ext>
            </a:extLst>
          </p:cNvPr>
          <p:cNvSpPr/>
          <p:nvPr/>
        </p:nvSpPr>
        <p:spPr>
          <a:xfrm>
            <a:off x="3779912" y="4941168"/>
            <a:ext cx="1944216" cy="1415182"/>
          </a:xfrm>
          <a:prstGeom prst="vertic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Animaux</a:t>
            </a:r>
            <a:r>
              <a:rPr lang="en-US" dirty="0"/>
              <a:t> domestique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952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Le monde des animaux</vt:lpstr>
      <vt:lpstr>Le chien – notre ami!</vt:lpstr>
      <vt:lpstr>PowerPoint Presentation</vt:lpstr>
      <vt:lpstr>Le cheval (Equus caballus)</vt:lpstr>
      <vt:lpstr>PowerPoint Presentation</vt:lpstr>
      <vt:lpstr>Les chats</vt:lpstr>
      <vt:lpstr>PowerPoint Presentation</vt:lpstr>
    </vt:vector>
  </TitlesOfParts>
  <Company>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8wr98ftbgs98yvcs9gvy</dc:title>
  <dc:creator>co</dc:creator>
  <cp:lastModifiedBy>elev</cp:lastModifiedBy>
  <cp:revision>11</cp:revision>
  <dcterms:created xsi:type="dcterms:W3CDTF">2015-04-30T14:06:18Z</dcterms:created>
  <dcterms:modified xsi:type="dcterms:W3CDTF">2024-11-06T10:53:58Z</dcterms:modified>
</cp:coreProperties>
</file>