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F7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30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A07837-AFD0-44E4-9666-E4DF7EAF9E43}" type="doc">
      <dgm:prSet loTypeId="urn:microsoft.com/office/officeart/2005/8/layout/pyramid4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o-RO"/>
        </a:p>
      </dgm:t>
    </dgm:pt>
    <dgm:pt modelId="{E718272A-27EE-4C49-AE68-C1E3722FA993}">
      <dgm:prSet phldrT="[Text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o-RO" dirty="0">
              <a:latin typeface="Arial" panose="020B0604020202020204" pitchFamily="34" charset="0"/>
              <a:cs typeface="Arial" panose="020B0604020202020204" pitchFamily="34" charset="0"/>
            </a:rPr>
            <a:t>un</a:t>
          </a:r>
        </a:p>
      </dgm:t>
    </dgm:pt>
    <dgm:pt modelId="{63A5BA57-B07F-45EE-A51D-D018A0D21ADB}" type="parTrans" cxnId="{B471D21A-F675-41ED-AAFF-DC9DADD42483}">
      <dgm:prSet/>
      <dgm:spPr/>
      <dgm:t>
        <a:bodyPr/>
        <a:lstStyle/>
        <a:p>
          <a:endParaRPr lang="ro-RO"/>
        </a:p>
      </dgm:t>
    </dgm:pt>
    <dgm:pt modelId="{46731985-3C3E-4A85-A16B-D8B3474F5B68}" type="sibTrans" cxnId="{B471D21A-F675-41ED-AAFF-DC9DADD42483}">
      <dgm:prSet/>
      <dgm:spPr/>
      <dgm:t>
        <a:bodyPr/>
        <a:lstStyle/>
        <a:p>
          <a:endParaRPr lang="ro-RO"/>
        </a:p>
      </dgm:t>
    </dgm:pt>
    <dgm:pt modelId="{792F7D6A-FB2D-4F59-BFA5-9F3510B8AACF}">
      <dgm:prSet phldrT="[Text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o-RO" dirty="0" err="1">
              <a:latin typeface="Arial" panose="020B0604020202020204" pitchFamily="34" charset="0"/>
              <a:cs typeface="Arial" panose="020B0604020202020204" pitchFamily="34" charset="0"/>
            </a:rPr>
            <a:t>one</a:t>
          </a:r>
          <a:endParaRPr lang="ro-RO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5AF7E16-0443-4D44-BA67-A9322E240CBA}" type="parTrans" cxnId="{89BC6385-F1A6-4BFE-BE30-6FDF1015A77F}">
      <dgm:prSet/>
      <dgm:spPr/>
      <dgm:t>
        <a:bodyPr/>
        <a:lstStyle/>
        <a:p>
          <a:endParaRPr lang="ro-RO"/>
        </a:p>
      </dgm:t>
    </dgm:pt>
    <dgm:pt modelId="{4432D2E3-179A-419D-BD4E-EC5358B56CD1}" type="sibTrans" cxnId="{89BC6385-F1A6-4BFE-BE30-6FDF1015A77F}">
      <dgm:prSet/>
      <dgm:spPr/>
      <dgm:t>
        <a:bodyPr/>
        <a:lstStyle/>
        <a:p>
          <a:endParaRPr lang="ro-RO"/>
        </a:p>
      </dgm:t>
    </dgm:pt>
    <dgm:pt modelId="{3C4D2EA1-4E15-4F62-B6D0-C3A18A04A641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o-RO" dirty="0">
              <a:latin typeface="Times New Roman" panose="02020603050405020304" pitchFamily="18" charset="0"/>
              <a:cs typeface="Times New Roman" panose="02020603050405020304" pitchFamily="18" charset="0"/>
            </a:rPr>
            <a:t>ƹ</a:t>
          </a:r>
          <a:r>
            <a:rPr lang="el-GR" dirty="0">
              <a:latin typeface="Times New Roman" panose="02020603050405020304" pitchFamily="18" charset="0"/>
              <a:cs typeface="Times New Roman" panose="02020603050405020304" pitchFamily="18" charset="0"/>
            </a:rPr>
            <a:t>να</a:t>
          </a:r>
          <a:endParaRPr lang="ro-RO" dirty="0"/>
        </a:p>
      </dgm:t>
    </dgm:pt>
    <dgm:pt modelId="{42570EEB-FD40-4A79-A1E3-8A3C6EA140F5}" type="parTrans" cxnId="{96936944-068A-407A-B58D-6DAFD6A22E72}">
      <dgm:prSet/>
      <dgm:spPr/>
      <dgm:t>
        <a:bodyPr/>
        <a:lstStyle/>
        <a:p>
          <a:endParaRPr lang="ro-RO"/>
        </a:p>
      </dgm:t>
    </dgm:pt>
    <dgm:pt modelId="{F8977060-4823-4AB3-9518-FD203B5F3C46}" type="sibTrans" cxnId="{96936944-068A-407A-B58D-6DAFD6A22E72}">
      <dgm:prSet/>
      <dgm:spPr/>
      <dgm:t>
        <a:bodyPr/>
        <a:lstStyle/>
        <a:p>
          <a:endParaRPr lang="ro-RO"/>
        </a:p>
      </dgm:t>
    </dgm:pt>
    <dgm:pt modelId="{7AD3CE3D-E297-486E-9924-8286E63819CB}">
      <dgm:prSet phldrT="[Text]"/>
      <dgm:spPr>
        <a:solidFill>
          <a:srgbClr val="92D050"/>
        </a:solidFill>
      </dgm:spPr>
      <dgm:t>
        <a:bodyPr/>
        <a:lstStyle/>
        <a:p>
          <a:r>
            <a:rPr lang="az-Cyrl-AZ" dirty="0">
              <a:latin typeface="Times New Roman" panose="02020603050405020304" pitchFamily="18" charset="0"/>
              <a:cs typeface="Times New Roman" panose="02020603050405020304" pitchFamily="18" charset="0"/>
            </a:rPr>
            <a:t>один</a:t>
          </a:r>
          <a:endParaRPr lang="ro-RO" dirty="0"/>
        </a:p>
      </dgm:t>
    </dgm:pt>
    <dgm:pt modelId="{F110C44B-8993-4574-B213-60D4FD342608}" type="parTrans" cxnId="{C61AFF67-952F-494B-99DA-7B86144EC2D9}">
      <dgm:prSet/>
      <dgm:spPr/>
      <dgm:t>
        <a:bodyPr/>
        <a:lstStyle/>
        <a:p>
          <a:endParaRPr lang="ro-RO"/>
        </a:p>
      </dgm:t>
    </dgm:pt>
    <dgm:pt modelId="{1C566074-1BDA-4821-8C13-95C3C99FC3DE}" type="sibTrans" cxnId="{C61AFF67-952F-494B-99DA-7B86144EC2D9}">
      <dgm:prSet/>
      <dgm:spPr/>
      <dgm:t>
        <a:bodyPr/>
        <a:lstStyle/>
        <a:p>
          <a:endParaRPr lang="ro-RO"/>
        </a:p>
      </dgm:t>
    </dgm:pt>
    <dgm:pt modelId="{3BE35F36-0342-4A09-8EAE-ABF40837261B}" type="pres">
      <dgm:prSet presAssocID="{35A07837-AFD0-44E4-9666-E4DF7EAF9E43}" presName="compositeShape" presStyleCnt="0">
        <dgm:presLayoutVars>
          <dgm:chMax val="9"/>
          <dgm:dir/>
          <dgm:resizeHandles val="exact"/>
        </dgm:presLayoutVars>
      </dgm:prSet>
      <dgm:spPr/>
    </dgm:pt>
    <dgm:pt modelId="{94AD8A74-3981-4830-A79E-ED52498B49F1}" type="pres">
      <dgm:prSet presAssocID="{35A07837-AFD0-44E4-9666-E4DF7EAF9E43}" presName="triangle1" presStyleLbl="node1" presStyleIdx="0" presStyleCnt="4">
        <dgm:presLayoutVars>
          <dgm:bulletEnabled val="1"/>
        </dgm:presLayoutVars>
      </dgm:prSet>
      <dgm:spPr/>
    </dgm:pt>
    <dgm:pt modelId="{4B2E2499-7C26-4E92-8554-27F4F9D50E90}" type="pres">
      <dgm:prSet presAssocID="{35A07837-AFD0-44E4-9666-E4DF7EAF9E43}" presName="triangle2" presStyleLbl="node1" presStyleIdx="1" presStyleCnt="4" custLinFactNeighborX="0" custLinFactNeighborY="6270">
        <dgm:presLayoutVars>
          <dgm:bulletEnabled val="1"/>
        </dgm:presLayoutVars>
      </dgm:prSet>
      <dgm:spPr/>
    </dgm:pt>
    <dgm:pt modelId="{270211E2-2537-4939-8C12-C2DCB8EF8B64}" type="pres">
      <dgm:prSet presAssocID="{35A07837-AFD0-44E4-9666-E4DF7EAF9E43}" presName="triangle3" presStyleLbl="node1" presStyleIdx="2" presStyleCnt="4" custLinFactNeighborX="0" custLinFactNeighborY="-94">
        <dgm:presLayoutVars>
          <dgm:bulletEnabled val="1"/>
        </dgm:presLayoutVars>
      </dgm:prSet>
      <dgm:spPr/>
    </dgm:pt>
    <dgm:pt modelId="{FBA093F0-4C37-4A39-9F42-987970563750}" type="pres">
      <dgm:prSet presAssocID="{35A07837-AFD0-44E4-9666-E4DF7EAF9E43}" presName="triangle4" presStyleLbl="node1" presStyleIdx="3" presStyleCnt="4" custLinFactNeighborX="0" custLinFactNeighborY="-94">
        <dgm:presLayoutVars>
          <dgm:bulletEnabled val="1"/>
        </dgm:presLayoutVars>
      </dgm:prSet>
      <dgm:spPr/>
    </dgm:pt>
  </dgm:ptLst>
  <dgm:cxnLst>
    <dgm:cxn modelId="{B471D21A-F675-41ED-AAFF-DC9DADD42483}" srcId="{35A07837-AFD0-44E4-9666-E4DF7EAF9E43}" destId="{E718272A-27EE-4C49-AE68-C1E3722FA993}" srcOrd="0" destOrd="0" parTransId="{63A5BA57-B07F-45EE-A51D-D018A0D21ADB}" sibTransId="{46731985-3C3E-4A85-A16B-D8B3474F5B68}"/>
    <dgm:cxn modelId="{DE45EF41-EE0E-4B85-957E-2A2572723255}" type="presOf" srcId="{792F7D6A-FB2D-4F59-BFA5-9F3510B8AACF}" destId="{4B2E2499-7C26-4E92-8554-27F4F9D50E90}" srcOrd="0" destOrd="0" presId="urn:microsoft.com/office/officeart/2005/8/layout/pyramid4"/>
    <dgm:cxn modelId="{96936944-068A-407A-B58D-6DAFD6A22E72}" srcId="{35A07837-AFD0-44E4-9666-E4DF7EAF9E43}" destId="{3C4D2EA1-4E15-4F62-B6D0-C3A18A04A641}" srcOrd="2" destOrd="0" parTransId="{42570EEB-FD40-4A79-A1E3-8A3C6EA140F5}" sibTransId="{F8977060-4823-4AB3-9518-FD203B5F3C46}"/>
    <dgm:cxn modelId="{4AC66B64-261A-426E-A248-53D7782D4880}" type="presOf" srcId="{35A07837-AFD0-44E4-9666-E4DF7EAF9E43}" destId="{3BE35F36-0342-4A09-8EAE-ABF40837261B}" srcOrd="0" destOrd="0" presId="urn:microsoft.com/office/officeart/2005/8/layout/pyramid4"/>
    <dgm:cxn modelId="{56179466-A652-4193-AFD0-73FD7159FA45}" type="presOf" srcId="{7AD3CE3D-E297-486E-9924-8286E63819CB}" destId="{FBA093F0-4C37-4A39-9F42-987970563750}" srcOrd="0" destOrd="0" presId="urn:microsoft.com/office/officeart/2005/8/layout/pyramid4"/>
    <dgm:cxn modelId="{C61AFF67-952F-494B-99DA-7B86144EC2D9}" srcId="{35A07837-AFD0-44E4-9666-E4DF7EAF9E43}" destId="{7AD3CE3D-E297-486E-9924-8286E63819CB}" srcOrd="3" destOrd="0" parTransId="{F110C44B-8993-4574-B213-60D4FD342608}" sibTransId="{1C566074-1BDA-4821-8C13-95C3C99FC3DE}"/>
    <dgm:cxn modelId="{89BC6385-F1A6-4BFE-BE30-6FDF1015A77F}" srcId="{35A07837-AFD0-44E4-9666-E4DF7EAF9E43}" destId="{792F7D6A-FB2D-4F59-BFA5-9F3510B8AACF}" srcOrd="1" destOrd="0" parTransId="{15AF7E16-0443-4D44-BA67-A9322E240CBA}" sibTransId="{4432D2E3-179A-419D-BD4E-EC5358B56CD1}"/>
    <dgm:cxn modelId="{346BC594-1930-45E1-B10E-7DA77A39BA75}" type="presOf" srcId="{E718272A-27EE-4C49-AE68-C1E3722FA993}" destId="{94AD8A74-3981-4830-A79E-ED52498B49F1}" srcOrd="0" destOrd="0" presId="urn:microsoft.com/office/officeart/2005/8/layout/pyramid4"/>
    <dgm:cxn modelId="{E611DFE7-1279-411B-8629-BE3D1A4DD2AD}" type="presOf" srcId="{3C4D2EA1-4E15-4F62-B6D0-C3A18A04A641}" destId="{270211E2-2537-4939-8C12-C2DCB8EF8B64}" srcOrd="0" destOrd="0" presId="urn:microsoft.com/office/officeart/2005/8/layout/pyramid4"/>
    <dgm:cxn modelId="{992DDE50-3FBB-461F-946E-007BF556DD31}" type="presParOf" srcId="{3BE35F36-0342-4A09-8EAE-ABF40837261B}" destId="{94AD8A74-3981-4830-A79E-ED52498B49F1}" srcOrd="0" destOrd="0" presId="urn:microsoft.com/office/officeart/2005/8/layout/pyramid4"/>
    <dgm:cxn modelId="{6AC8516F-D170-447D-BADF-DC5802751C94}" type="presParOf" srcId="{3BE35F36-0342-4A09-8EAE-ABF40837261B}" destId="{4B2E2499-7C26-4E92-8554-27F4F9D50E90}" srcOrd="1" destOrd="0" presId="urn:microsoft.com/office/officeart/2005/8/layout/pyramid4"/>
    <dgm:cxn modelId="{2474F7BA-278C-41C9-B60C-3967520A5B3E}" type="presParOf" srcId="{3BE35F36-0342-4A09-8EAE-ABF40837261B}" destId="{270211E2-2537-4939-8C12-C2DCB8EF8B64}" srcOrd="2" destOrd="0" presId="urn:microsoft.com/office/officeart/2005/8/layout/pyramid4"/>
    <dgm:cxn modelId="{AB938A66-1402-421F-8A94-D5A08A8402F3}" type="presParOf" srcId="{3BE35F36-0342-4A09-8EAE-ABF40837261B}" destId="{FBA093F0-4C37-4A39-9F42-987970563750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AD8A74-3981-4830-A79E-ED52498B49F1}">
      <dsp:nvSpPr>
        <dsp:cNvPr id="0" name=""/>
        <dsp:cNvSpPr/>
      </dsp:nvSpPr>
      <dsp:spPr>
        <a:xfrm>
          <a:off x="2983309" y="0"/>
          <a:ext cx="2262981" cy="2262981"/>
        </a:xfrm>
        <a:prstGeom prst="triangle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3300" kern="1200" dirty="0">
              <a:latin typeface="Arial" panose="020B0604020202020204" pitchFamily="34" charset="0"/>
              <a:cs typeface="Arial" panose="020B0604020202020204" pitchFamily="34" charset="0"/>
            </a:rPr>
            <a:t>un</a:t>
          </a:r>
        </a:p>
      </dsp:txBody>
      <dsp:txXfrm>
        <a:off x="3549054" y="1131491"/>
        <a:ext cx="1131491" cy="1131490"/>
      </dsp:txXfrm>
    </dsp:sp>
    <dsp:sp modelId="{4B2E2499-7C26-4E92-8554-27F4F9D50E90}">
      <dsp:nvSpPr>
        <dsp:cNvPr id="0" name=""/>
        <dsp:cNvSpPr/>
      </dsp:nvSpPr>
      <dsp:spPr>
        <a:xfrm>
          <a:off x="1851818" y="2262981"/>
          <a:ext cx="2262981" cy="2262981"/>
        </a:xfrm>
        <a:prstGeom prst="triangle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3300" kern="1200" dirty="0" err="1">
              <a:latin typeface="Arial" panose="020B0604020202020204" pitchFamily="34" charset="0"/>
              <a:cs typeface="Arial" panose="020B0604020202020204" pitchFamily="34" charset="0"/>
            </a:rPr>
            <a:t>one</a:t>
          </a:r>
          <a:endParaRPr lang="ro-RO" sz="33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417563" y="3394472"/>
        <a:ext cx="1131491" cy="1131490"/>
      </dsp:txXfrm>
    </dsp:sp>
    <dsp:sp modelId="{270211E2-2537-4939-8C12-C2DCB8EF8B64}">
      <dsp:nvSpPr>
        <dsp:cNvPr id="0" name=""/>
        <dsp:cNvSpPr/>
      </dsp:nvSpPr>
      <dsp:spPr>
        <a:xfrm rot="10800000">
          <a:off x="2983309" y="2260854"/>
          <a:ext cx="2262981" cy="2262981"/>
        </a:xfrm>
        <a:prstGeom prst="triangle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33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ƹ</a:t>
          </a:r>
          <a:r>
            <a:rPr lang="el-GR" sz="33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να</a:t>
          </a:r>
          <a:endParaRPr lang="ro-RO" sz="3300" kern="1200" dirty="0"/>
        </a:p>
      </dsp:txBody>
      <dsp:txXfrm rot="10800000">
        <a:off x="3549054" y="2260854"/>
        <a:ext cx="1131491" cy="1131490"/>
      </dsp:txXfrm>
    </dsp:sp>
    <dsp:sp modelId="{FBA093F0-4C37-4A39-9F42-987970563750}">
      <dsp:nvSpPr>
        <dsp:cNvPr id="0" name=""/>
        <dsp:cNvSpPr/>
      </dsp:nvSpPr>
      <dsp:spPr>
        <a:xfrm>
          <a:off x="4114800" y="2260854"/>
          <a:ext cx="2262981" cy="2262981"/>
        </a:xfrm>
        <a:prstGeom prst="triangl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z-Cyrl-AZ" sz="33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один</a:t>
          </a:r>
          <a:endParaRPr lang="ro-RO" sz="3300" kern="1200" dirty="0"/>
        </a:p>
      </dsp:txBody>
      <dsp:txXfrm>
        <a:off x="4680545" y="3392345"/>
        <a:ext cx="1131491" cy="11314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97F7CD9-A5B9-4B41-B466-B15E60B23CE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437016-BFDB-4FD8-822B-3C00A3A74FC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E2B36F-8AFC-4F54-8B9D-D078E08492A2}" type="datetimeFigureOut">
              <a:rPr lang="ro-RO" smtClean="0"/>
              <a:t>06.11.2024</a:t>
            </a:fld>
            <a:endParaRPr lang="ro-R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DBFCBE-C829-4C6A-80DC-0C21AE1DBAB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B8D2BF-7A67-46B6-B9BA-EC6ED4A393B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93A7AB-1ECC-4FC4-88F3-D450D16A62AF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7375463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06B37A-BF1F-4EC0-A9C3-A9FA5B808795}" type="datetimeFigureOut">
              <a:rPr lang="ro-RO" smtClean="0"/>
              <a:t>06.11.2024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E21D72-A0F5-4005-8A3A-47BD29FF6E5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1645658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15FF0-EEF0-4422-86C6-DC1E015A274C}" type="datetime3">
              <a:rPr lang="ro-RO" smtClean="0"/>
              <a:t>06/11/24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34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542EE-BA00-4979-9901-5A1310A7397A}" type="datetime3">
              <a:rPr lang="ro-RO" smtClean="0"/>
              <a:t>06/11/24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8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19BCB-5ADB-406D-A1E6-3917C0C88B0C}" type="datetime3">
              <a:rPr lang="ro-RO" smtClean="0"/>
              <a:t>06/11/24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039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3CD0B-ED23-4509-A6C2-EB48D991348F}" type="datetime3">
              <a:rPr lang="ro-RO" smtClean="0"/>
              <a:t>06/11/24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711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CD63D-0D7C-40D5-A340-F5F582A972FB}" type="datetime3">
              <a:rPr lang="ro-RO" smtClean="0"/>
              <a:t>06/11/24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702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833F0-EC1F-4BD8-90A9-90427E30061C}" type="datetime3">
              <a:rPr lang="ro-RO" smtClean="0"/>
              <a:t>06/11/24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776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EF747-7960-487C-9E6D-BCFB09BF870F}" type="datetime3">
              <a:rPr lang="ro-RO" smtClean="0"/>
              <a:t>06/11/24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872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ECEF-DBED-46D1-A3A4-5CE4589F6AAB}" type="datetime3">
              <a:rPr lang="ro-RO" smtClean="0"/>
              <a:t>06/11/24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503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DB82D-8439-4BD2-B5F7-01AC5D5584C3}" type="datetime3">
              <a:rPr lang="ro-RO" smtClean="0"/>
              <a:t>06/11/24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328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2D6DA-B2A7-4891-9B1C-E63CAD8BC89D}" type="datetime3">
              <a:rPr lang="ro-RO" smtClean="0"/>
              <a:t>06/11/24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63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CF16E-B1F0-41CE-AF82-088D253E6D63}" type="datetime3">
              <a:rPr lang="ro-RO" smtClean="0"/>
              <a:t>06/11/24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107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B42D1-0544-4D07-974D-C886876D3CFB}" type="datetime3">
              <a:rPr lang="ro-RO" smtClean="0"/>
              <a:t>06/11/24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744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Vilciu_Raluca1.pptx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Le monde des </a:t>
            </a:r>
            <a:r>
              <a:rPr lang="en-US" dirty="0" err="1">
                <a:solidFill>
                  <a:srgbClr val="00B050"/>
                </a:solidFill>
              </a:rPr>
              <a:t>animaux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</a:rPr>
              <a:t>Chiens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  <a:hlinkClick r:id="rId2" action="ppaction://hlinkpres?slideindex=1&amp;slidetitle="/>
              </a:rPr>
              <a:t>Chats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 err="1">
                <a:solidFill>
                  <a:schemeClr val="bg1"/>
                </a:solidFill>
              </a:rPr>
              <a:t>Chevaux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ro-RO" dirty="0">
                <a:solidFill>
                  <a:schemeClr val="bg1"/>
                </a:solidFill>
              </a:rPr>
              <a:t>…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un 3"/>
          <p:cNvSpPr/>
          <p:nvPr/>
        </p:nvSpPr>
        <p:spPr>
          <a:xfrm>
            <a:off x="395536" y="341948"/>
            <a:ext cx="1584176" cy="1296144"/>
          </a:xfrm>
          <a:prstGeom prst="su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B9F7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717032"/>
            <a:ext cx="3190875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EF9B90-E179-4377-B17D-C695B8780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FA3DC-71A1-4A9D-935F-37548A1DD212}" type="datetime3">
              <a:rPr lang="ro-RO" smtClean="0"/>
              <a:t>06/11/24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C92AE2-A903-4A47-994A-AD9514218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t>1</a:t>
            </a:fld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C04B8B-3740-4D31-ADDA-78F3DA988E48}"/>
              </a:ext>
            </a:extLst>
          </p:cNvPr>
          <p:cNvSpPr txBox="1"/>
          <p:nvPr/>
        </p:nvSpPr>
        <p:spPr>
          <a:xfrm>
            <a:off x="4427984" y="325144"/>
            <a:ext cx="3816424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o-RO" sz="2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Compétence</a:t>
            </a:r>
            <a:r>
              <a:rPr lang="ro-RO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RO" sz="2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numérique</a:t>
            </a:r>
            <a:endParaRPr lang="ro-RO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5837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 </a:t>
            </a:r>
            <a:r>
              <a:rPr lang="en-US" dirty="0" err="1"/>
              <a:t>chien</a:t>
            </a:r>
            <a:r>
              <a:rPr lang="en-US" dirty="0"/>
              <a:t> – </a:t>
            </a:r>
            <a:r>
              <a:rPr lang="en-US" dirty="0" err="1"/>
              <a:t>notre</a:t>
            </a:r>
            <a:r>
              <a:rPr lang="en-US" dirty="0"/>
              <a:t> </a:t>
            </a:r>
            <a:r>
              <a:rPr lang="en-US" dirty="0" err="1"/>
              <a:t>ami</a:t>
            </a:r>
            <a:r>
              <a:rPr lang="ro-RO" dirty="0"/>
              <a:t>!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7285">
            <a:off x="3815982" y="2138893"/>
            <a:ext cx="2466975" cy="2078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03648" y="5157192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Sans tenir compte de taille et de race, tous les chiens ont 42 dents et 321 os.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772816"/>
            <a:ext cx="23042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Pendant leurs premières semaines de vie, les chiens dorment 90% du temps.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0266D6-8394-4FC0-81CC-9AD99C769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F607F-A74D-4528-90E3-B39845C6E74F}" type="datetime3">
              <a:rPr lang="ro-RO" smtClean="0"/>
              <a:t>06/11/24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906816-56D3-46FB-A957-E1CA5929C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551871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3AA9C5-C3FD-4B26-A43C-CA8C2E139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3CD0B-ED23-4509-A6C2-EB48D991348F}" type="datetime3">
              <a:rPr lang="ro-RO" smtClean="0"/>
              <a:t>06/11/24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CD4575-26ED-4F8F-8C59-62CA916AD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1977D10F-DE69-4412-9033-D180FBBD0A73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981843438"/>
              </p:ext>
            </p:extLst>
          </p:nvPr>
        </p:nvGraphicFramePr>
        <p:xfrm>
          <a:off x="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98247024"/>
      </p:ext>
    </p:extLst>
  </p:cSld>
  <p:clrMapOvr>
    <a:masterClrMapping/>
  </p:clrMapOvr>
  <p:transition spd="slow">
    <p:randomBa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 cheval</a:t>
            </a:r>
            <a:r>
              <a:rPr lang="en-US" dirty="0"/>
              <a:t> (</a:t>
            </a:r>
            <a:r>
              <a:rPr lang="en-US" i="1" dirty="0"/>
              <a:t>Equus caballus</a:t>
            </a:r>
            <a:r>
              <a:rPr lang="en-US" dirty="0"/>
              <a:t>)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612" y="2905919"/>
            <a:ext cx="23907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27DB3-4133-40A0-96A2-B9E42D1CB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54DAD-2337-46DB-93C6-396482D1D98A}" type="datetime3">
              <a:rPr lang="ro-RO" smtClean="0"/>
              <a:t>06/11/24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326B15-0011-4CF4-908C-754DBEF4B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396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4077072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069802"/>
            <a:ext cx="27051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61E1E9-134D-43A5-9813-6F7A47387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8CC9D-0C7D-4A5F-924C-C1FDF94BD125}" type="datetime3">
              <a:rPr lang="ro-RO" smtClean="0"/>
              <a:t>06/11/24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C854A5-1619-42BA-8DEF-D5A79A7D6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693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 chats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840615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7890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miley Face 3"/>
          <p:cNvSpPr/>
          <p:nvPr/>
        </p:nvSpPr>
        <p:spPr>
          <a:xfrm>
            <a:off x="1485007" y="1700808"/>
            <a:ext cx="1584176" cy="1368152"/>
          </a:xfrm>
          <a:prstGeom prst="smileyFace">
            <a:avLst/>
          </a:prstGeom>
          <a:solidFill>
            <a:srgbClr val="B9F7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94FE11-30E1-4A67-968F-5437AC7BE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65735-7988-43EA-BB90-C5D177BBC682}" type="datetime3">
              <a:rPr lang="ro-RO" smtClean="0"/>
              <a:t>06/11/24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58569B-7033-493C-A0A9-084D27F11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72013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982119"/>
            <a:ext cx="25908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2572A1-58C9-4376-A6D1-D225EDB96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B0EE2-B552-4E16-A473-6FB391A1E000}" type="datetime3">
              <a:rPr lang="ro-RO" smtClean="0"/>
              <a:t>06/11/24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40E1FC-D454-45C5-80A8-2405E548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7</a:t>
            </a:fld>
            <a:endParaRPr lang="en-US"/>
          </a:p>
        </p:txBody>
      </p:sp>
      <p:sp>
        <p:nvSpPr>
          <p:cNvPr id="5" name="Star: 6 Points 4">
            <a:extLst>
              <a:ext uri="{FF2B5EF4-FFF2-40B4-BE49-F238E27FC236}">
                <a16:creationId xmlns:a16="http://schemas.microsoft.com/office/drawing/2014/main" id="{50E07C8E-A318-498A-A77D-29616CCB8139}"/>
              </a:ext>
            </a:extLst>
          </p:cNvPr>
          <p:cNvSpPr/>
          <p:nvPr/>
        </p:nvSpPr>
        <p:spPr>
          <a:xfrm>
            <a:off x="755576" y="620688"/>
            <a:ext cx="2448272" cy="2592288"/>
          </a:xfrm>
          <a:prstGeom prst="star6">
            <a:avLst>
              <a:gd name="adj" fmla="val 29235"/>
              <a:gd name="hf" fmla="val 115470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err="1"/>
              <a:t>Animaux</a:t>
            </a:r>
            <a:r>
              <a:rPr lang="ro-RO" dirty="0"/>
              <a:t> </a:t>
            </a:r>
            <a:r>
              <a:rPr lang="ro-RO" dirty="0" err="1"/>
              <a:t>domestique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919525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79</Words>
  <Application>Microsoft Office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Office Theme</vt:lpstr>
      <vt:lpstr>Le monde des animaux</vt:lpstr>
      <vt:lpstr>Le chien – notre ami!</vt:lpstr>
      <vt:lpstr>PowerPoint Presentation</vt:lpstr>
      <vt:lpstr>Le cheval (Equus caballus)</vt:lpstr>
      <vt:lpstr>PowerPoint Presentation</vt:lpstr>
      <vt:lpstr>Les chats</vt:lpstr>
      <vt:lpstr>PowerPoint Presentation</vt:lpstr>
    </vt:vector>
  </TitlesOfParts>
  <Company>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8wr98ftbgs98yvcs9gvy</dc:title>
  <dc:creator>co</dc:creator>
  <cp:lastModifiedBy>elev</cp:lastModifiedBy>
  <cp:revision>12</cp:revision>
  <dcterms:created xsi:type="dcterms:W3CDTF">2015-04-30T14:06:18Z</dcterms:created>
  <dcterms:modified xsi:type="dcterms:W3CDTF">2024-11-06T10:56:10Z</dcterms:modified>
</cp:coreProperties>
</file>