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462C2A-B562-4E52-ABDB-4DB3EC281809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5C5272F2-D1A9-41D8-8781-EF0A493B7C6E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un</a:t>
          </a:r>
          <a:endParaRPr lang="ro-RO" dirty="0"/>
        </a:p>
      </dgm:t>
    </dgm:pt>
    <dgm:pt modelId="{B2FDC4D6-880E-4924-996F-DD818AADFF1F}" type="parTrans" cxnId="{D4AC75B3-E688-4DC9-AA65-ABD83D80A80A}">
      <dgm:prSet/>
      <dgm:spPr/>
      <dgm:t>
        <a:bodyPr/>
        <a:lstStyle/>
        <a:p>
          <a:endParaRPr lang="ro-RO"/>
        </a:p>
      </dgm:t>
    </dgm:pt>
    <dgm:pt modelId="{A677CA3A-F3C8-4F9D-A003-6E0F13875A52}" type="sibTrans" cxnId="{D4AC75B3-E688-4DC9-AA65-ABD83D80A80A}">
      <dgm:prSet/>
      <dgm:spPr/>
      <dgm:t>
        <a:bodyPr/>
        <a:lstStyle/>
        <a:p>
          <a:endParaRPr lang="ro-RO"/>
        </a:p>
      </dgm:t>
    </dgm:pt>
    <dgm:pt modelId="{247FD12A-88EC-43D2-916F-23DC0E0511F9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0FD253-2C1B-4785-B7E9-1B52BD56228E}" type="parTrans" cxnId="{79B8B9F4-C040-4455-BF0D-3D664DE26067}">
      <dgm:prSet/>
      <dgm:spPr/>
      <dgm:t>
        <a:bodyPr/>
        <a:lstStyle/>
        <a:p>
          <a:endParaRPr lang="ro-RO"/>
        </a:p>
      </dgm:t>
    </dgm:pt>
    <dgm:pt modelId="{4B2574C9-A9F0-480D-A8B4-5E721E69737E}" type="sibTrans" cxnId="{79B8B9F4-C040-4455-BF0D-3D664DE26067}">
      <dgm:prSet/>
      <dgm:spPr/>
      <dgm:t>
        <a:bodyPr/>
        <a:lstStyle/>
        <a:p>
          <a:endParaRPr lang="ro-RO"/>
        </a:p>
      </dgm:t>
    </dgm:pt>
    <dgm:pt modelId="{52861FFD-4AA2-4995-99A7-C5E333DEB5E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o</a:t>
          </a:r>
          <a:r>
            <a:rPr lang="az-Cyrl-AZ" dirty="0">
              <a:latin typeface="Times New Roman" panose="02020603050405020304" pitchFamily="18" charset="0"/>
              <a:cs typeface="Times New Roman" panose="02020603050405020304" pitchFamily="18" charset="0"/>
            </a:rPr>
            <a:t>Ди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h</a:t>
          </a:r>
          <a:endParaRPr lang="ro-RO" dirty="0"/>
        </a:p>
      </dgm:t>
    </dgm:pt>
    <dgm:pt modelId="{BDEA1576-DFED-42D3-97E4-C8A5CD6EED5B}" type="parTrans" cxnId="{2C5754D3-8EB2-46FE-90D6-0A8A4F26B067}">
      <dgm:prSet/>
      <dgm:spPr/>
      <dgm:t>
        <a:bodyPr/>
        <a:lstStyle/>
        <a:p>
          <a:endParaRPr lang="ro-RO"/>
        </a:p>
      </dgm:t>
    </dgm:pt>
    <dgm:pt modelId="{A8F83AFB-C3D6-40F7-906A-48F74B9A3A79}" type="sibTrans" cxnId="{2C5754D3-8EB2-46FE-90D6-0A8A4F26B067}">
      <dgm:prSet/>
      <dgm:spPr/>
      <dgm:t>
        <a:bodyPr/>
        <a:lstStyle/>
        <a:p>
          <a:endParaRPr lang="ro-RO"/>
        </a:p>
      </dgm:t>
    </dgm:pt>
    <dgm:pt modelId="{B5DD0136-0221-4656-A516-AAAD3D3D3F2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ɛvɑ</a:t>
          </a:r>
          <a:endParaRPr lang="ro-RO" dirty="0"/>
        </a:p>
      </dgm:t>
    </dgm:pt>
    <dgm:pt modelId="{2856DADE-7ABC-4430-B08C-3E7D79DC10F8}" type="parTrans" cxnId="{25901616-3EB2-4EC2-B228-185A1B413EAC}">
      <dgm:prSet/>
      <dgm:spPr/>
      <dgm:t>
        <a:bodyPr/>
        <a:lstStyle/>
        <a:p>
          <a:endParaRPr lang="ro-RO"/>
        </a:p>
      </dgm:t>
    </dgm:pt>
    <dgm:pt modelId="{52BDEB88-71FE-4BB3-B0ED-122CF89C16F0}" type="sibTrans" cxnId="{25901616-3EB2-4EC2-B228-185A1B413EAC}">
      <dgm:prSet/>
      <dgm:spPr/>
      <dgm:t>
        <a:bodyPr/>
        <a:lstStyle/>
        <a:p>
          <a:endParaRPr lang="ro-RO"/>
        </a:p>
      </dgm:t>
    </dgm:pt>
    <dgm:pt modelId="{6E302907-C52E-473F-B51C-AD17C60FA704}" type="pres">
      <dgm:prSet presAssocID="{AF462C2A-B562-4E52-ABDB-4DB3EC281809}" presName="compositeShape" presStyleCnt="0">
        <dgm:presLayoutVars>
          <dgm:chMax val="9"/>
          <dgm:dir/>
          <dgm:resizeHandles val="exact"/>
        </dgm:presLayoutVars>
      </dgm:prSet>
      <dgm:spPr/>
    </dgm:pt>
    <dgm:pt modelId="{B6445B41-E372-43DB-9DA7-D53AB62CE0D0}" type="pres">
      <dgm:prSet presAssocID="{AF462C2A-B562-4E52-ABDB-4DB3EC281809}" presName="triangle1" presStyleLbl="node1" presStyleIdx="0" presStyleCnt="4" custLinFactNeighborX="-776" custLinFactNeighborY="-3676">
        <dgm:presLayoutVars>
          <dgm:bulletEnabled val="1"/>
        </dgm:presLayoutVars>
      </dgm:prSet>
      <dgm:spPr/>
    </dgm:pt>
    <dgm:pt modelId="{7583346E-77B7-4FD0-800D-97ACD5FB288E}" type="pres">
      <dgm:prSet presAssocID="{AF462C2A-B562-4E52-ABDB-4DB3EC281809}" presName="triangle2" presStyleLbl="node1" presStyleIdx="1" presStyleCnt="4">
        <dgm:presLayoutVars>
          <dgm:bulletEnabled val="1"/>
        </dgm:presLayoutVars>
      </dgm:prSet>
      <dgm:spPr/>
    </dgm:pt>
    <dgm:pt modelId="{880CFFE3-1B8A-4A80-B1E2-C2B44359F6E8}" type="pres">
      <dgm:prSet presAssocID="{AF462C2A-B562-4E52-ABDB-4DB3EC281809}" presName="triangle3" presStyleLbl="node1" presStyleIdx="2" presStyleCnt="4" custLinFactNeighborY="24806">
        <dgm:presLayoutVars>
          <dgm:bulletEnabled val="1"/>
        </dgm:presLayoutVars>
      </dgm:prSet>
      <dgm:spPr/>
    </dgm:pt>
    <dgm:pt modelId="{C390AE60-D61F-4468-BEB2-77595704B03E}" type="pres">
      <dgm:prSet presAssocID="{AF462C2A-B562-4E52-ABDB-4DB3EC281809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25901616-3EB2-4EC2-B228-185A1B413EAC}" srcId="{AF462C2A-B562-4E52-ABDB-4DB3EC281809}" destId="{B5DD0136-0221-4656-A516-AAAD3D3D3F21}" srcOrd="3" destOrd="0" parTransId="{2856DADE-7ABC-4430-B08C-3E7D79DC10F8}" sibTransId="{52BDEB88-71FE-4BB3-B0ED-122CF89C16F0}"/>
    <dgm:cxn modelId="{78B8A619-F435-47EF-B9A5-D974686E0959}" type="presOf" srcId="{5C5272F2-D1A9-41D8-8781-EF0A493B7C6E}" destId="{B6445B41-E372-43DB-9DA7-D53AB62CE0D0}" srcOrd="0" destOrd="0" presId="urn:microsoft.com/office/officeart/2005/8/layout/pyramid4"/>
    <dgm:cxn modelId="{B4C7984D-EFAE-4CE3-9039-B5F54242A28A}" type="presOf" srcId="{52861FFD-4AA2-4995-99A7-C5E333DEB5ED}" destId="{880CFFE3-1B8A-4A80-B1E2-C2B44359F6E8}" srcOrd="0" destOrd="0" presId="urn:microsoft.com/office/officeart/2005/8/layout/pyramid4"/>
    <dgm:cxn modelId="{2A07E5AE-FA84-4037-B04A-12DFEE46647D}" type="presOf" srcId="{AF462C2A-B562-4E52-ABDB-4DB3EC281809}" destId="{6E302907-C52E-473F-B51C-AD17C60FA704}" srcOrd="0" destOrd="0" presId="urn:microsoft.com/office/officeart/2005/8/layout/pyramid4"/>
    <dgm:cxn modelId="{D4AC75B3-E688-4DC9-AA65-ABD83D80A80A}" srcId="{AF462C2A-B562-4E52-ABDB-4DB3EC281809}" destId="{5C5272F2-D1A9-41D8-8781-EF0A493B7C6E}" srcOrd="0" destOrd="0" parTransId="{B2FDC4D6-880E-4924-996F-DD818AADFF1F}" sibTransId="{A677CA3A-F3C8-4F9D-A003-6E0F13875A52}"/>
    <dgm:cxn modelId="{F060CEB6-9EB2-4BD2-ADF0-5A9CF07D2709}" type="presOf" srcId="{B5DD0136-0221-4656-A516-AAAD3D3D3F21}" destId="{C390AE60-D61F-4468-BEB2-77595704B03E}" srcOrd="0" destOrd="0" presId="urn:microsoft.com/office/officeart/2005/8/layout/pyramid4"/>
    <dgm:cxn modelId="{2C5754D3-8EB2-46FE-90D6-0A8A4F26B067}" srcId="{AF462C2A-B562-4E52-ABDB-4DB3EC281809}" destId="{52861FFD-4AA2-4995-99A7-C5E333DEB5ED}" srcOrd="2" destOrd="0" parTransId="{BDEA1576-DFED-42D3-97E4-C8A5CD6EED5B}" sibTransId="{A8F83AFB-C3D6-40F7-906A-48F74B9A3A79}"/>
    <dgm:cxn modelId="{B434A3F4-B85D-491E-98AD-07B6CDA5B6CE}" type="presOf" srcId="{247FD12A-88EC-43D2-916F-23DC0E0511F9}" destId="{7583346E-77B7-4FD0-800D-97ACD5FB288E}" srcOrd="0" destOrd="0" presId="urn:microsoft.com/office/officeart/2005/8/layout/pyramid4"/>
    <dgm:cxn modelId="{79B8B9F4-C040-4455-BF0D-3D664DE26067}" srcId="{AF462C2A-B562-4E52-ABDB-4DB3EC281809}" destId="{247FD12A-88EC-43D2-916F-23DC0E0511F9}" srcOrd="1" destOrd="0" parTransId="{290FD253-2C1B-4785-B7E9-1B52BD56228E}" sibTransId="{4B2574C9-A9F0-480D-A8B4-5E721E69737E}"/>
    <dgm:cxn modelId="{CF34C8DD-98D8-45AD-8966-E054A21EA4B5}" type="presParOf" srcId="{6E302907-C52E-473F-B51C-AD17C60FA704}" destId="{B6445B41-E372-43DB-9DA7-D53AB62CE0D0}" srcOrd="0" destOrd="0" presId="urn:microsoft.com/office/officeart/2005/8/layout/pyramid4"/>
    <dgm:cxn modelId="{BDBD1AF5-C38E-4714-80BB-BBA9D4E43E20}" type="presParOf" srcId="{6E302907-C52E-473F-B51C-AD17C60FA704}" destId="{7583346E-77B7-4FD0-800D-97ACD5FB288E}" srcOrd="1" destOrd="0" presId="urn:microsoft.com/office/officeart/2005/8/layout/pyramid4"/>
    <dgm:cxn modelId="{64ACC055-A753-4404-9C1B-5251C46E1C94}" type="presParOf" srcId="{6E302907-C52E-473F-B51C-AD17C60FA704}" destId="{880CFFE3-1B8A-4A80-B1E2-C2B44359F6E8}" srcOrd="2" destOrd="0" presId="urn:microsoft.com/office/officeart/2005/8/layout/pyramid4"/>
    <dgm:cxn modelId="{0703D683-6AEF-4DF4-841E-877F0D3181DC}" type="presParOf" srcId="{6E302907-C52E-473F-B51C-AD17C60FA704}" destId="{C390AE60-D61F-4468-BEB2-77595704B03E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45B41-E372-43DB-9DA7-D53AB62CE0D0}">
      <dsp:nvSpPr>
        <dsp:cNvPr id="0" name=""/>
        <dsp:cNvSpPr/>
      </dsp:nvSpPr>
      <dsp:spPr>
        <a:xfrm>
          <a:off x="2016231" y="0"/>
          <a:ext cx="2032000" cy="2032000"/>
        </a:xfrm>
        <a:prstGeom prst="triangl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</a:t>
          </a:r>
          <a:endParaRPr lang="ro-RO" sz="2800" kern="1200" dirty="0"/>
        </a:p>
      </dsp:txBody>
      <dsp:txXfrm>
        <a:off x="2524231" y="1016000"/>
        <a:ext cx="1016000" cy="1016000"/>
      </dsp:txXfrm>
    </dsp:sp>
    <dsp:sp modelId="{7583346E-77B7-4FD0-800D-97ACD5FB288E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endParaRPr lang="ro-RO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4000" y="3048000"/>
        <a:ext cx="1016000" cy="1016000"/>
      </dsp:txXfrm>
    </dsp:sp>
    <dsp:sp modelId="{880CFFE3-1B8A-4A80-B1E2-C2B44359F6E8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o</a:t>
          </a:r>
          <a:r>
            <a:rPr lang="az-Cyrl-AZ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</a:t>
          </a: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</a:t>
          </a:r>
          <a:endParaRPr lang="ro-RO" sz="2800" kern="1200" dirty="0"/>
        </a:p>
      </dsp:txBody>
      <dsp:txXfrm rot="10800000">
        <a:off x="2540000" y="2032000"/>
        <a:ext cx="1016000" cy="1016000"/>
      </dsp:txXfrm>
    </dsp:sp>
    <dsp:sp modelId="{C390AE60-D61F-4468-BEB2-77595704B03E}">
      <dsp:nvSpPr>
        <dsp:cNvPr id="0" name=""/>
        <dsp:cNvSpPr/>
      </dsp:nvSpPr>
      <dsp:spPr>
        <a:xfrm>
          <a:off x="3048000" y="2032000"/>
          <a:ext cx="2032000" cy="2032000"/>
        </a:xfrm>
        <a:prstGeom prst="triangl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ɛvɑ</a:t>
          </a:r>
          <a:endParaRPr lang="ro-RO" sz="2800" kern="1200" dirty="0"/>
        </a:p>
      </dsp:txBody>
      <dsp:txXfrm>
        <a:off x="3556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54951-082A-468B-8C0B-B9248C7EDE19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A432E-B59C-4DE8-A8EC-97B021D5F2BE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75543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9EF25-3E7C-41AD-8EAA-FA0D37882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303C9F-1E52-4756-AB37-B577D4332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F64EB-3B7E-44FA-BB6D-98DD25BA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FD263-72F1-40D2-B368-A997C2C23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EDCC5-5404-4F8F-8900-999D1FF0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5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F0899-5CF1-4AE2-BB2A-32A381D1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F9C66-0EE8-4038-A5F9-BBD007F16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EF6E7-A124-44E8-93E7-0BCEF1ED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E662E-9385-434A-A682-B590A82F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E447A-29A5-4C45-BF46-ABD44316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2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CF3651-A65F-4A2B-B166-2989B4AA7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EF3EA1-EEC8-4C60-8099-F0E1B0E9E8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2194B-DE31-41AF-8D86-2F4C83BC9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78551-7AAC-4EB3-8931-ED27F949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E4682-564F-4B49-A30F-E1C1ED888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C4CF2-B3B7-4C38-A3D7-2D15FA0FE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A4EE5-E024-4374-8286-73C3EDE8E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6EEEF-C163-4BCB-AB0A-D5D105B03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DA9D5-C46C-4B29-8308-21CC001F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F2CCA-C5FF-47E8-9EBC-6EF5E5AB1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39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0C274-5DD3-4C32-A7FA-D5A1A67D5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AE276F-98E6-46E1-AD36-21E8A265E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93889-4530-477E-B621-C97D336A2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E7A83-A219-4F73-A417-04D2BA2B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E489E-B54D-4411-B750-7847D8FE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6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C0698-8FF6-4485-9B4E-58E864B4A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4BE6D-90B9-45D9-8E4D-A26BDBA315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B1757-D7AE-4893-A1F0-1F03372864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2B9FDD-1442-4EDC-8BCC-6EDD21023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C935E-04F8-49ED-ACBB-52DE849C3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E8CF2-5F98-4849-828C-F4A54D7DA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78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8699-2E68-485F-B157-D04AA5D59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C353D7-F4A9-4B09-A77C-2358624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92F622-FE92-470C-A413-4FEC4FDED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E1D4F-03FC-44DD-9BFC-CB58AEBC2F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01EAB8-A61B-45B9-A244-A04C8B4B1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1C21C7-C31F-4013-8139-DE969DA0D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4807E-B67D-4891-A0D5-60167CBD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9AD221-99C5-4966-826E-DC90F97ED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947CD-7DF4-4F53-B74F-7D620E014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31CC23-E51E-4A8B-A75F-B19F3D2F4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9477C-9696-4144-BE8F-CE07DDE8C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C819D-18CC-417F-BF7E-C92FF6EAB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4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E4D817-DB04-4FA3-9595-4ED5B6C96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8D67F-A5B4-4BEF-8AD1-27DE1D9B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1F9A3E-2906-41CE-BFE2-93E527813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1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8AE00-DB3E-4462-940B-11F92FA70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BF9BA-C77A-4377-AE59-9073BE141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FC4C-1608-48A7-A5DC-91B43D7A4E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ABEB7-5267-42A3-AEB0-9A8DC2FD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D0E09-1BB9-43A0-AB48-E2918147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32BB0-73FA-449E-8601-4B7DA029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58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EB81C-AA48-48F5-AED8-E2E4AFED0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DA6CDD-70D0-413A-A54D-68F528939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FD3E9E-83B7-42C4-B13E-93AB6DC99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E473D1-A592-4D14-A532-2A05F3C6D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20626-16E4-40D0-B001-EAB8AF24F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235212-1270-4AAE-AFF9-74A6103D8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8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AD6CD-26FE-4650-8A83-64D9B7F5B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A611F-7194-4BDD-9AD4-F8362EC4B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0B114-DC30-4714-B6E6-2B4B2AFD6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19E4F-0928-4A7F-80C8-17D653B8C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A8B5F-6587-4D64-AF21-AB0C1CCEA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8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E3308-C03A-427E-9B7A-17E89293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33759-A201-4E5B-BC33-87D68E4D6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isometricRight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C3227A-F9D5-4F4C-9163-F5F1F8D71505}"/>
              </a:ext>
            </a:extLst>
          </p:cNvPr>
          <p:cNvSpPr txBox="1"/>
          <p:nvPr/>
        </p:nvSpPr>
        <p:spPr>
          <a:xfrm>
            <a:off x="6084168" y="620688"/>
            <a:ext cx="2849488" cy="369332"/>
          </a:xfrm>
          <a:prstGeom prst="rect">
            <a:avLst/>
          </a:prstGeom>
          <a:solidFill>
            <a:srgbClr val="B9F7F9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o-RO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ompétences</a:t>
            </a:r>
            <a:r>
              <a:rPr lang="ro-RO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numériques</a:t>
            </a:r>
            <a:endParaRPr lang="ro-RO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6D686-6386-456D-9EA1-8A3C3697F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7D490-01F2-48CC-927F-49263ED4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857AD64-A443-4A3F-B1B3-874666B0A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28A53-7F10-4E67-81B1-AD72F90FD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D5FCA0-B016-4456-872D-864378DF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BCB0BD7D-FFF0-49FB-8E8B-8321CC64EC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7580401"/>
              </p:ext>
            </p:extLst>
          </p:nvPr>
        </p:nvGraphicFramePr>
        <p:xfrm>
          <a:off x="1187624" y="19915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64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612" y="3044031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848393-9D39-4B9E-B2D9-333D55C39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72CE8-A09D-49F4-AFF0-EB7FEA58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8512" y="3077369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EF4B56-5643-4AD3-BD19-28895E32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22952-DD4C-4F9B-8876-FC24E0FE2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D6D0F3-91D8-482B-B1DB-73859CC0E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8A155-40E0-4D1D-87FF-A819C36F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3120231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F7D255-DA6A-44EB-AB69-817E8B95C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4BBAEC-D66D-41AC-8A89-0110B8290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39506782-E93E-4159-97EC-607DDADCCADD}"/>
              </a:ext>
            </a:extLst>
          </p:cNvPr>
          <p:cNvSpPr/>
          <p:nvPr/>
        </p:nvSpPr>
        <p:spPr>
          <a:xfrm>
            <a:off x="827584" y="2060848"/>
            <a:ext cx="1609336" cy="2202582"/>
          </a:xfrm>
          <a:prstGeom prst="vertic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7EAC14-00E8-4023-8B48-2507C459C92D}"/>
              </a:ext>
            </a:extLst>
          </p:cNvPr>
          <p:cNvSpPr txBox="1"/>
          <p:nvPr/>
        </p:nvSpPr>
        <p:spPr>
          <a:xfrm>
            <a:off x="1216760" y="2636912"/>
            <a:ext cx="149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Animaux</a:t>
            </a:r>
            <a:r>
              <a:rPr lang="en-US" sz="1200" dirty="0"/>
              <a:t> Domestique</a:t>
            </a:r>
            <a:endParaRPr lang="ro-RO" sz="1200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81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14</cp:revision>
  <dcterms:created xsi:type="dcterms:W3CDTF">2015-04-30T14:06:18Z</dcterms:created>
  <dcterms:modified xsi:type="dcterms:W3CDTF">2024-11-06T10:57:32Z</dcterms:modified>
</cp:coreProperties>
</file>