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C4E"/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B38773-D03E-4839-B3C6-9D41B9ABC75D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DCAAC442-2170-4A42-8D8F-E8E05A4D70DA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EE8CB640-70E0-4700-9C54-55C5EF03BB11}" type="parTrans" cxnId="{49DF5346-15E6-4352-8C7D-92315CA029D2}">
      <dgm:prSet/>
      <dgm:spPr/>
      <dgm:t>
        <a:bodyPr/>
        <a:lstStyle/>
        <a:p>
          <a:endParaRPr lang="ro-RO"/>
        </a:p>
      </dgm:t>
    </dgm:pt>
    <dgm:pt modelId="{4821614B-A07B-4EFE-AFEC-B5422813DABD}" type="sibTrans" cxnId="{49DF5346-15E6-4352-8C7D-92315CA029D2}">
      <dgm:prSet/>
      <dgm:spPr/>
      <dgm:t>
        <a:bodyPr/>
        <a:lstStyle/>
        <a:p>
          <a:endParaRPr lang="ro-RO"/>
        </a:p>
      </dgm:t>
    </dgm:pt>
    <dgm:pt modelId="{3A85194A-1917-4235-9BEC-87A1EC76C2B5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o-RO" dirty="0">
              <a:sym typeface="Symbol" panose="05050102010706020507" pitchFamily="18" charset="2"/>
            </a:rPr>
            <a:t></a:t>
          </a:r>
          <a:endParaRPr lang="ro-RO" dirty="0"/>
        </a:p>
      </dgm:t>
    </dgm:pt>
    <dgm:pt modelId="{03C3A141-7B96-421B-ACE6-F4A4D995DD2A}" type="parTrans" cxnId="{2A9D6973-BA77-4AE5-AB3C-63EE537376AD}">
      <dgm:prSet/>
      <dgm:spPr/>
      <dgm:t>
        <a:bodyPr/>
        <a:lstStyle/>
        <a:p>
          <a:endParaRPr lang="ro-RO"/>
        </a:p>
      </dgm:t>
    </dgm:pt>
    <dgm:pt modelId="{41A2BAB3-C31B-432F-AB08-B3197337E0E2}" type="sibTrans" cxnId="{2A9D6973-BA77-4AE5-AB3C-63EE537376AD}">
      <dgm:prSet/>
      <dgm:spPr/>
      <dgm:t>
        <a:bodyPr/>
        <a:lstStyle/>
        <a:p>
          <a:endParaRPr lang="ro-RO"/>
        </a:p>
      </dgm:t>
    </dgm:pt>
    <dgm:pt modelId="{51BA64D6-F306-4E13-A8F5-ADD5F7B2CBE3}">
      <dgm:prSet phldrT="[Text]"/>
      <dgm:spPr/>
      <dgm:t>
        <a:bodyPr/>
        <a:lstStyle/>
        <a:p>
          <a:r>
            <a:rPr lang="ro-RO" dirty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l-GR" dirty="0">
              <a:latin typeface="Calibri" panose="020F0502020204030204" pitchFamily="34" charset="0"/>
              <a:cs typeface="Arial" panose="020B0604020202020204" pitchFamily="34" charset="0"/>
            </a:rPr>
            <a:t>ο</a:t>
          </a:r>
          <a:r>
            <a:rPr lang="az-Cyrl-AZ" dirty="0">
              <a:latin typeface="Calibri" panose="020F0502020204030204" pitchFamily="34" charset="0"/>
              <a:cs typeface="Arial" panose="020B0604020202020204" pitchFamily="34" charset="0"/>
            </a:rPr>
            <a:t>ДИН</a:t>
          </a:r>
          <a:endParaRPr lang="ro-RO" dirty="0"/>
        </a:p>
      </dgm:t>
    </dgm:pt>
    <dgm:pt modelId="{BE4B7D6B-19B9-4D34-A9B8-87BCE563D49A}" type="parTrans" cxnId="{0A0B42BB-AD50-4529-A2A6-C9F99E8DA4E7}">
      <dgm:prSet/>
      <dgm:spPr/>
      <dgm:t>
        <a:bodyPr/>
        <a:lstStyle/>
        <a:p>
          <a:endParaRPr lang="ro-RO"/>
        </a:p>
      </dgm:t>
    </dgm:pt>
    <dgm:pt modelId="{0F94C821-DD9A-41DD-B6A7-466F35D72E68}" type="sibTrans" cxnId="{0A0B42BB-AD50-4529-A2A6-C9F99E8DA4E7}">
      <dgm:prSet/>
      <dgm:spPr/>
      <dgm:t>
        <a:bodyPr/>
        <a:lstStyle/>
        <a:p>
          <a:endParaRPr lang="ro-RO"/>
        </a:p>
      </dgm:t>
    </dgm:pt>
    <dgm:pt modelId="{ABC0BFDE-6496-4792-8961-C42D76BEAEE1}">
      <dgm:prSet phldrT="[Text]"/>
      <dgm:spPr>
        <a:solidFill>
          <a:srgbClr val="C00000"/>
        </a:solidFill>
      </dgm:spPr>
      <dgm:t>
        <a:bodyPr/>
        <a:lstStyle/>
        <a:p>
          <a:r>
            <a:rPr lang="ro-RO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/>
        </a:p>
      </dgm:t>
    </dgm:pt>
    <dgm:pt modelId="{E64F05F5-E7FB-467A-943D-83A9E64C52ED}" type="parTrans" cxnId="{DF5C0B99-874E-41C3-A70D-5377FC3C094E}">
      <dgm:prSet/>
      <dgm:spPr/>
      <dgm:t>
        <a:bodyPr/>
        <a:lstStyle/>
        <a:p>
          <a:endParaRPr lang="ro-RO"/>
        </a:p>
      </dgm:t>
    </dgm:pt>
    <dgm:pt modelId="{0E44FD2D-3135-4716-83FA-7600034B0CFD}" type="sibTrans" cxnId="{DF5C0B99-874E-41C3-A70D-5377FC3C094E}">
      <dgm:prSet/>
      <dgm:spPr/>
      <dgm:t>
        <a:bodyPr/>
        <a:lstStyle/>
        <a:p>
          <a:endParaRPr lang="ro-RO"/>
        </a:p>
      </dgm:t>
    </dgm:pt>
    <dgm:pt modelId="{098A3F48-B8FC-440B-820B-4C3F0BBE2369}" type="pres">
      <dgm:prSet presAssocID="{29B38773-D03E-4839-B3C6-9D41B9ABC75D}" presName="compositeShape" presStyleCnt="0">
        <dgm:presLayoutVars>
          <dgm:chMax val="9"/>
          <dgm:dir/>
          <dgm:resizeHandles val="exact"/>
        </dgm:presLayoutVars>
      </dgm:prSet>
      <dgm:spPr/>
    </dgm:pt>
    <dgm:pt modelId="{6C225A61-91CD-4C9A-9149-C54D52E84D86}" type="pres">
      <dgm:prSet presAssocID="{29B38773-D03E-4839-B3C6-9D41B9ABC75D}" presName="triangle1" presStyleLbl="node1" presStyleIdx="0" presStyleCnt="4">
        <dgm:presLayoutVars>
          <dgm:bulletEnabled val="1"/>
        </dgm:presLayoutVars>
      </dgm:prSet>
      <dgm:spPr/>
    </dgm:pt>
    <dgm:pt modelId="{9EC907AA-31D5-4D0D-9924-D6077BC7E35A}" type="pres">
      <dgm:prSet presAssocID="{29B38773-D03E-4839-B3C6-9D41B9ABC75D}" presName="triangle2" presStyleLbl="node1" presStyleIdx="1" presStyleCnt="4">
        <dgm:presLayoutVars>
          <dgm:bulletEnabled val="1"/>
        </dgm:presLayoutVars>
      </dgm:prSet>
      <dgm:spPr/>
    </dgm:pt>
    <dgm:pt modelId="{9D652893-3BCD-4C80-AA4A-48A79E96B132}" type="pres">
      <dgm:prSet presAssocID="{29B38773-D03E-4839-B3C6-9D41B9ABC75D}" presName="triangle3" presStyleLbl="node1" presStyleIdx="2" presStyleCnt="4" custLinFactNeighborY="-94">
        <dgm:presLayoutVars>
          <dgm:bulletEnabled val="1"/>
        </dgm:presLayoutVars>
      </dgm:prSet>
      <dgm:spPr/>
    </dgm:pt>
    <dgm:pt modelId="{E93D5251-5DDF-4439-AA19-E94523F068D4}" type="pres">
      <dgm:prSet presAssocID="{29B38773-D03E-4839-B3C6-9D41B9ABC75D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7CE03108-78ED-4A83-9035-5007E687BF79}" type="presOf" srcId="{29B38773-D03E-4839-B3C6-9D41B9ABC75D}" destId="{098A3F48-B8FC-440B-820B-4C3F0BBE2369}" srcOrd="0" destOrd="0" presId="urn:microsoft.com/office/officeart/2005/8/layout/pyramid4"/>
    <dgm:cxn modelId="{D19D2362-74DA-4AAD-A6BA-BE695164FC6A}" type="presOf" srcId="{51BA64D6-F306-4E13-A8F5-ADD5F7B2CBE3}" destId="{9D652893-3BCD-4C80-AA4A-48A79E96B132}" srcOrd="0" destOrd="0" presId="urn:microsoft.com/office/officeart/2005/8/layout/pyramid4"/>
    <dgm:cxn modelId="{49DF5346-15E6-4352-8C7D-92315CA029D2}" srcId="{29B38773-D03E-4839-B3C6-9D41B9ABC75D}" destId="{DCAAC442-2170-4A42-8D8F-E8E05A4D70DA}" srcOrd="0" destOrd="0" parTransId="{EE8CB640-70E0-4700-9C54-55C5EF03BB11}" sibTransId="{4821614B-A07B-4EFE-AFEC-B5422813DABD}"/>
    <dgm:cxn modelId="{2A9D6973-BA77-4AE5-AB3C-63EE537376AD}" srcId="{29B38773-D03E-4839-B3C6-9D41B9ABC75D}" destId="{3A85194A-1917-4235-9BEC-87A1EC76C2B5}" srcOrd="1" destOrd="0" parTransId="{03C3A141-7B96-421B-ACE6-F4A4D995DD2A}" sibTransId="{41A2BAB3-C31B-432F-AB08-B3197337E0E2}"/>
    <dgm:cxn modelId="{B0955980-4259-4864-A244-4899CD9ECB38}" type="presOf" srcId="{3A85194A-1917-4235-9BEC-87A1EC76C2B5}" destId="{9EC907AA-31D5-4D0D-9924-D6077BC7E35A}" srcOrd="0" destOrd="0" presId="urn:microsoft.com/office/officeart/2005/8/layout/pyramid4"/>
    <dgm:cxn modelId="{DF5C0B99-874E-41C3-A70D-5377FC3C094E}" srcId="{29B38773-D03E-4839-B3C6-9D41B9ABC75D}" destId="{ABC0BFDE-6496-4792-8961-C42D76BEAEE1}" srcOrd="3" destOrd="0" parTransId="{E64F05F5-E7FB-467A-943D-83A9E64C52ED}" sibTransId="{0E44FD2D-3135-4716-83FA-7600034B0CFD}"/>
    <dgm:cxn modelId="{0A0B42BB-AD50-4529-A2A6-C9F99E8DA4E7}" srcId="{29B38773-D03E-4839-B3C6-9D41B9ABC75D}" destId="{51BA64D6-F306-4E13-A8F5-ADD5F7B2CBE3}" srcOrd="2" destOrd="0" parTransId="{BE4B7D6B-19B9-4D34-A9B8-87BCE563D49A}" sibTransId="{0F94C821-DD9A-41DD-B6A7-466F35D72E68}"/>
    <dgm:cxn modelId="{99C56FD3-D50A-4261-A5CF-3FAACB32F825}" type="presOf" srcId="{ABC0BFDE-6496-4792-8961-C42D76BEAEE1}" destId="{E93D5251-5DDF-4439-AA19-E94523F068D4}" srcOrd="0" destOrd="0" presId="urn:microsoft.com/office/officeart/2005/8/layout/pyramid4"/>
    <dgm:cxn modelId="{07C088E5-55C1-4A03-B528-BE377FB4C774}" type="presOf" srcId="{DCAAC442-2170-4A42-8D8F-E8E05A4D70DA}" destId="{6C225A61-91CD-4C9A-9149-C54D52E84D86}" srcOrd="0" destOrd="0" presId="urn:microsoft.com/office/officeart/2005/8/layout/pyramid4"/>
    <dgm:cxn modelId="{B4138BE1-0370-4E5F-94FA-D03683BB12A9}" type="presParOf" srcId="{098A3F48-B8FC-440B-820B-4C3F0BBE2369}" destId="{6C225A61-91CD-4C9A-9149-C54D52E84D86}" srcOrd="0" destOrd="0" presId="urn:microsoft.com/office/officeart/2005/8/layout/pyramid4"/>
    <dgm:cxn modelId="{11B92EE3-1980-4E95-A51A-4CCA34A14DC4}" type="presParOf" srcId="{098A3F48-B8FC-440B-820B-4C3F0BBE2369}" destId="{9EC907AA-31D5-4D0D-9924-D6077BC7E35A}" srcOrd="1" destOrd="0" presId="urn:microsoft.com/office/officeart/2005/8/layout/pyramid4"/>
    <dgm:cxn modelId="{EB2CAC1B-9FD0-40C7-BA37-E95C625711CB}" type="presParOf" srcId="{098A3F48-B8FC-440B-820B-4C3F0BBE2369}" destId="{9D652893-3BCD-4C80-AA4A-48A79E96B132}" srcOrd="2" destOrd="0" presId="urn:microsoft.com/office/officeart/2005/8/layout/pyramid4"/>
    <dgm:cxn modelId="{88A577FC-FD53-4298-9A60-F6B00FC15971}" type="presParOf" srcId="{098A3F48-B8FC-440B-820B-4C3F0BBE2369}" destId="{E93D5251-5DDF-4439-AA19-E94523F068D4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25A61-91CD-4C9A-9149-C54D52E84D86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UN</a:t>
          </a:r>
          <a:endParaRPr lang="ro-RO" sz="2900" kern="1200" dirty="0"/>
        </a:p>
      </dsp:txBody>
      <dsp:txXfrm>
        <a:off x="3549054" y="1131491"/>
        <a:ext cx="1131491" cy="1131490"/>
      </dsp:txXfrm>
    </dsp:sp>
    <dsp:sp modelId="{9EC907AA-31D5-4D0D-9924-D6077BC7E35A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900" kern="1200" dirty="0">
              <a:sym typeface="Symbol" panose="05050102010706020507" pitchFamily="18" charset="2"/>
            </a:rPr>
            <a:t></a:t>
          </a:r>
          <a:endParaRPr lang="ro-RO" sz="2900" kern="1200" dirty="0"/>
        </a:p>
      </dsp:txBody>
      <dsp:txXfrm>
        <a:off x="2417563" y="3394472"/>
        <a:ext cx="1131491" cy="1131490"/>
      </dsp:txXfrm>
    </dsp:sp>
    <dsp:sp modelId="{9D652893-3BCD-4C80-AA4A-48A79E96B132}">
      <dsp:nvSpPr>
        <dsp:cNvPr id="0" name=""/>
        <dsp:cNvSpPr/>
      </dsp:nvSpPr>
      <dsp:spPr>
        <a:xfrm rot="10800000">
          <a:off x="2983309" y="2260854"/>
          <a:ext cx="2262981" cy="226298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900" kern="1200" dirty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l-GR" sz="2900" kern="1200" dirty="0">
              <a:latin typeface="Calibri" panose="020F0502020204030204" pitchFamily="34" charset="0"/>
              <a:cs typeface="Arial" panose="020B0604020202020204" pitchFamily="34" charset="0"/>
            </a:rPr>
            <a:t>ο</a:t>
          </a:r>
          <a:r>
            <a:rPr lang="az-Cyrl-AZ" sz="2900" kern="1200" dirty="0">
              <a:latin typeface="Calibri" panose="020F0502020204030204" pitchFamily="34" charset="0"/>
              <a:cs typeface="Arial" panose="020B0604020202020204" pitchFamily="34" charset="0"/>
            </a:rPr>
            <a:t>ДИН</a:t>
          </a:r>
          <a:endParaRPr lang="ro-RO" sz="2900" kern="1200" dirty="0"/>
        </a:p>
      </dsp:txBody>
      <dsp:txXfrm rot="10800000">
        <a:off x="3549054" y="2260854"/>
        <a:ext cx="1131491" cy="1131490"/>
      </dsp:txXfrm>
    </dsp:sp>
    <dsp:sp modelId="{E93D5251-5DDF-4439-AA19-E94523F068D4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900" kern="1200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900" kern="1200" dirty="0"/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73A13-D7F6-486B-9C3D-36125C9B2FCD}" type="datetimeFigureOut">
              <a:rPr lang="ro-RO" smtClean="0"/>
              <a:t>2024-11-06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F7A99-4155-491F-8817-08D80483D05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3051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295B-4BC6-4E95-804D-F70324675B05}" type="datetime1">
              <a:rPr lang="ro-RO" smtClean="0"/>
              <a:t>2024-11-06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4BA00-DC1E-4E4F-8AC1-8AC5417049C2}" type="datetime1">
              <a:rPr lang="ro-RO" smtClean="0"/>
              <a:t>2024-11-06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88CA-08F6-4DFA-A9A5-2E3C4030C2B5}" type="datetime1">
              <a:rPr lang="ro-RO" smtClean="0"/>
              <a:t>2024-11-06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DA9AE-D53B-4BE4-87DA-1C618D060B11}" type="datetime1">
              <a:rPr lang="ro-RO" smtClean="0"/>
              <a:t>2024-11-06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BFB-B2D4-4B20-9D8C-905B35C5B752}" type="datetime1">
              <a:rPr lang="ro-RO" smtClean="0"/>
              <a:t>2024-11-06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9218-5A06-4866-A687-C3F77911FBF6}" type="datetime1">
              <a:rPr lang="ro-RO" smtClean="0"/>
              <a:t>2024-11-06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6BA8-4CEA-426A-AE1D-B0105069B479}" type="datetime1">
              <a:rPr lang="ro-RO" smtClean="0"/>
              <a:t>2024-11-06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1B-0AEB-4B62-8785-81FAF6B676BE}" type="datetime1">
              <a:rPr lang="ro-RO" smtClean="0"/>
              <a:t>2024-11-06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689C-B34B-461F-80C5-E13B090A74F9}" type="datetime1">
              <a:rPr lang="ro-RO" smtClean="0"/>
              <a:t>2024-11-06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14DF-AE0E-4938-81D2-D893A54104BA}" type="datetime1">
              <a:rPr lang="ro-RO" smtClean="0"/>
              <a:t>2024-11-06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DE19-8AEC-4299-8BB9-F73C25A1A281}" type="datetime1">
              <a:rPr lang="ro-RO" smtClean="0"/>
              <a:t>2024-11-06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A3C69-835C-4F6D-9B69-9CDF1085F80B}" type="datetime1">
              <a:rPr lang="ro-RO" smtClean="0"/>
              <a:t>2024-11-06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56448-4B7F-4EF7-BEE9-C05AF1A92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250A4-4DF9-4D6E-A51B-F9CE54CE7C62}" type="datetime1">
              <a:rPr lang="ro-RO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2024-11-06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34E333-8879-4D3D-9D1D-0520DAC5305E}"/>
              </a:ext>
            </a:extLst>
          </p:cNvPr>
          <p:cNvSpPr txBox="1"/>
          <p:nvPr/>
        </p:nvSpPr>
        <p:spPr>
          <a:xfrm>
            <a:off x="5183560" y="341948"/>
            <a:ext cx="3564904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o-RO" sz="2000" b="1" dirty="0" err="1"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 err="1"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F9C1C8-45CC-41C4-9286-7ADE4CB6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4368-EE0F-4113-B67E-483032A20D31}" type="datetime1">
              <a:rPr lang="ro-RO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2024-11-06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17EB-094A-4791-A2AD-B7112B378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AF6D4B3-C642-498A-8D78-6BDE45B0F4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0183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F228E-87DA-49C2-A17F-3372E14BD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DA9AE-D53B-4BE4-87DA-1C618D060B11}" type="datetime1">
              <a:rPr lang="ro-RO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2024-11-06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4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E3FFEF-F346-48E2-9DAF-0D69B5525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730CE-8ED7-4987-9044-1072BF4454E1}" type="datetime1">
              <a:rPr lang="ro-RO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2024-11-06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8512" y="293925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1B666D-67CB-4DEF-80C3-32CA9C06C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82DF-99AB-495E-878A-A0CC29990D9A}" type="datetime1">
              <a:rPr lang="ro-RO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2024-11-06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22EE3-05B2-4962-8E41-E7A245AEE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3858-2FBC-4E7E-B3D9-7C2171B201B8}" type="datetime1">
              <a:rPr lang="ro-RO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2024-11-06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A1095-BD04-481F-A9D1-3FE76674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8D25-D44B-4661-89C7-3DDA88876D18}" type="datetime1">
              <a:rPr lang="ro-RO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2024-11-06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591A3F3A-9EC6-4A00-91A3-B2CE0E3A7508}"/>
              </a:ext>
            </a:extLst>
          </p:cNvPr>
          <p:cNvSpPr/>
          <p:nvPr/>
        </p:nvSpPr>
        <p:spPr>
          <a:xfrm>
            <a:off x="674884" y="1412776"/>
            <a:ext cx="2736304" cy="4104456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 err="1"/>
              <a:t>Animaux</a:t>
            </a:r>
            <a:r>
              <a:rPr lang="ro-RO" dirty="0"/>
              <a:t> </a:t>
            </a:r>
            <a:r>
              <a:rPr lang="ro-RO" dirty="0" err="1"/>
              <a:t>domestiques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73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16</cp:revision>
  <dcterms:created xsi:type="dcterms:W3CDTF">2015-04-30T14:06:18Z</dcterms:created>
  <dcterms:modified xsi:type="dcterms:W3CDTF">2024-11-06T10:52:21Z</dcterms:modified>
</cp:coreProperties>
</file>