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D98CEE-141C-4A71-BFF1-1F3BEE12B587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BBE26A92-6CA9-46D5-B201-C3284063DDDD}">
      <dgm:prSet phldrT="[Text]"/>
      <dgm:spPr>
        <a:solidFill>
          <a:srgbClr val="FF0000"/>
        </a:solidFill>
      </dgm:spPr>
      <dgm:t>
        <a:bodyPr/>
        <a:lstStyle/>
        <a:p>
          <a:r>
            <a:rPr lang="ro-RO" dirty="0" err="1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1FCD13C-A42E-4DE5-8D95-3B17155BC2BE}" type="parTrans" cxnId="{5BCC108E-B686-47B5-81B7-B0CE48CC72CC}">
      <dgm:prSet/>
      <dgm:spPr/>
      <dgm:t>
        <a:bodyPr/>
        <a:lstStyle/>
        <a:p>
          <a:endParaRPr lang="ro-RO"/>
        </a:p>
      </dgm:t>
    </dgm:pt>
    <dgm:pt modelId="{AC93FF8E-62E1-4E6F-A76D-EF251E43D3D0}" type="sibTrans" cxnId="{5BCC108E-B686-47B5-81B7-B0CE48CC72CC}">
      <dgm:prSet/>
      <dgm:spPr/>
      <dgm:t>
        <a:bodyPr/>
        <a:lstStyle/>
        <a:p>
          <a:endParaRPr lang="ro-RO"/>
        </a:p>
      </dgm:t>
    </dgm:pt>
    <dgm:pt modelId="{4D8D5217-D71A-4594-804A-ABB872391D6F}">
      <dgm:prSet phldrT="[Text]"/>
      <dgm:spPr>
        <a:solidFill>
          <a:srgbClr val="00B050"/>
        </a:solidFill>
      </dgm:spPr>
      <dgm:t>
        <a:bodyPr/>
        <a:lstStyle/>
        <a:p>
          <a:r>
            <a:rPr lang="ro-RO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</a:p>
      </dgm:t>
    </dgm:pt>
    <dgm:pt modelId="{CE7FBB50-AF67-43DE-897B-D81B939460E7}" type="parTrans" cxnId="{CFFDFE03-F7A1-42C5-8801-2FBD951F535B}">
      <dgm:prSet/>
      <dgm:spPr/>
      <dgm:t>
        <a:bodyPr/>
        <a:lstStyle/>
        <a:p>
          <a:endParaRPr lang="ro-RO"/>
        </a:p>
      </dgm:t>
    </dgm:pt>
    <dgm:pt modelId="{89E53CB1-57A8-4820-AB2B-09DBF8C12073}" type="sibTrans" cxnId="{CFFDFE03-F7A1-42C5-8801-2FBD951F535B}">
      <dgm:prSet/>
      <dgm:spPr/>
      <dgm:t>
        <a:bodyPr/>
        <a:lstStyle/>
        <a:p>
          <a:endParaRPr lang="ro-RO"/>
        </a:p>
      </dgm:t>
    </dgm:pt>
    <dgm:pt modelId="{2B1E72C2-1B7C-49B6-94A4-94443A1B4F59}">
      <dgm:prSet phldrT="[Text]"/>
      <dgm:spPr/>
      <dgm:t>
        <a:bodyPr/>
        <a:lstStyle/>
        <a:p>
          <a:r>
            <a:rPr lang="ro-RO" dirty="0">
              <a:latin typeface="Arial" panose="020B0604020202020204" pitchFamily="34" charset="0"/>
              <a:cs typeface="Arial" panose="020B0604020202020204" pitchFamily="34" charset="0"/>
            </a:rPr>
            <a:t>Ɛ</a:t>
          </a:r>
          <a:r>
            <a:rPr lang="el-GR" dirty="0">
              <a:latin typeface="Arial" panose="020B0604020202020204" pitchFamily="34" charset="0"/>
              <a:cs typeface="Arial" panose="020B0604020202020204" pitchFamily="34" charset="0"/>
            </a:rPr>
            <a:t>να</a:t>
          </a:r>
          <a:endParaRPr lang="ro-RO" dirty="0"/>
        </a:p>
      </dgm:t>
    </dgm:pt>
    <dgm:pt modelId="{8B0CB6DA-8D17-493C-BB4E-6FCACE1B7152}" type="parTrans" cxnId="{5C596598-23DB-4F3B-B6AA-30354B8E8176}">
      <dgm:prSet/>
      <dgm:spPr/>
      <dgm:t>
        <a:bodyPr/>
        <a:lstStyle/>
        <a:p>
          <a:endParaRPr lang="ro-RO"/>
        </a:p>
      </dgm:t>
    </dgm:pt>
    <dgm:pt modelId="{B9394A45-D3C2-47B1-B84E-568B3C8DF887}" type="sibTrans" cxnId="{5C596598-23DB-4F3B-B6AA-30354B8E8176}">
      <dgm:prSet/>
      <dgm:spPr/>
      <dgm:t>
        <a:bodyPr/>
        <a:lstStyle/>
        <a:p>
          <a:endParaRPr lang="ro-RO"/>
        </a:p>
      </dgm:t>
    </dgm:pt>
    <dgm:pt modelId="{E336BA94-E3C4-45A4-AEF1-C50EBE728004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C34399-4E04-407B-ABEF-D84A47582C41}" type="parTrans" cxnId="{1EACE3D4-1378-4AED-91E3-3820F95499C0}">
      <dgm:prSet/>
      <dgm:spPr/>
      <dgm:t>
        <a:bodyPr/>
        <a:lstStyle/>
        <a:p>
          <a:endParaRPr lang="ro-RO"/>
        </a:p>
      </dgm:t>
    </dgm:pt>
    <dgm:pt modelId="{67A7C9D6-8214-4D31-BE70-D7CC1A325B45}" type="sibTrans" cxnId="{1EACE3D4-1378-4AED-91E3-3820F95499C0}">
      <dgm:prSet/>
      <dgm:spPr/>
      <dgm:t>
        <a:bodyPr/>
        <a:lstStyle/>
        <a:p>
          <a:endParaRPr lang="ro-RO"/>
        </a:p>
      </dgm:t>
    </dgm:pt>
    <dgm:pt modelId="{7C380F0B-7E7B-4F99-90BD-7AA5EB51FB3D}" type="pres">
      <dgm:prSet presAssocID="{CCD98CEE-141C-4A71-BFF1-1F3BEE12B587}" presName="compositeShape" presStyleCnt="0">
        <dgm:presLayoutVars>
          <dgm:chMax val="9"/>
          <dgm:dir/>
          <dgm:resizeHandles val="exact"/>
        </dgm:presLayoutVars>
      </dgm:prSet>
      <dgm:spPr/>
    </dgm:pt>
    <dgm:pt modelId="{54B69D51-A7BC-41D6-BCDE-BB6041A5AE94}" type="pres">
      <dgm:prSet presAssocID="{CCD98CEE-141C-4A71-BFF1-1F3BEE12B587}" presName="triangle1" presStyleLbl="node1" presStyleIdx="0" presStyleCnt="4">
        <dgm:presLayoutVars>
          <dgm:bulletEnabled val="1"/>
        </dgm:presLayoutVars>
      </dgm:prSet>
      <dgm:spPr/>
    </dgm:pt>
    <dgm:pt modelId="{DC544464-8F22-4623-AAB4-4F6435BC49BE}" type="pres">
      <dgm:prSet presAssocID="{CCD98CEE-141C-4A71-BFF1-1F3BEE12B587}" presName="triangle2" presStyleLbl="node1" presStyleIdx="1" presStyleCnt="4" custLinFactNeighborX="0" custLinFactNeighborY="3088">
        <dgm:presLayoutVars>
          <dgm:bulletEnabled val="1"/>
        </dgm:presLayoutVars>
      </dgm:prSet>
      <dgm:spPr/>
    </dgm:pt>
    <dgm:pt modelId="{E1C3E843-B482-47C5-80CD-DD519F177124}" type="pres">
      <dgm:prSet presAssocID="{CCD98CEE-141C-4A71-BFF1-1F3BEE12B587}" presName="triangle3" presStyleLbl="node1" presStyleIdx="2" presStyleCnt="4">
        <dgm:presLayoutVars>
          <dgm:bulletEnabled val="1"/>
        </dgm:presLayoutVars>
      </dgm:prSet>
      <dgm:spPr/>
    </dgm:pt>
    <dgm:pt modelId="{47A004A2-73E3-4A1A-A639-EFCB3C2278F0}" type="pres">
      <dgm:prSet presAssocID="{CCD98CEE-141C-4A71-BFF1-1F3BEE12B587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208F9B03-98D0-4546-943B-53C192A476EA}" type="presOf" srcId="{2B1E72C2-1B7C-49B6-94A4-94443A1B4F59}" destId="{E1C3E843-B482-47C5-80CD-DD519F177124}" srcOrd="0" destOrd="0" presId="urn:microsoft.com/office/officeart/2005/8/layout/pyramid4"/>
    <dgm:cxn modelId="{CFFDFE03-F7A1-42C5-8801-2FBD951F535B}" srcId="{CCD98CEE-141C-4A71-BFF1-1F3BEE12B587}" destId="{4D8D5217-D71A-4594-804A-ABB872391D6F}" srcOrd="1" destOrd="0" parTransId="{CE7FBB50-AF67-43DE-897B-D81B939460E7}" sibTransId="{89E53CB1-57A8-4820-AB2B-09DBF8C12073}"/>
    <dgm:cxn modelId="{8597AB33-CE09-4069-A8A0-1CE7C960C160}" type="presOf" srcId="{BBE26A92-6CA9-46D5-B201-C3284063DDDD}" destId="{54B69D51-A7BC-41D6-BCDE-BB6041A5AE94}" srcOrd="0" destOrd="0" presId="urn:microsoft.com/office/officeart/2005/8/layout/pyramid4"/>
    <dgm:cxn modelId="{B452BE3B-F5F7-4CF7-B2EE-766B5B474592}" type="presOf" srcId="{E336BA94-E3C4-45A4-AEF1-C50EBE728004}" destId="{47A004A2-73E3-4A1A-A639-EFCB3C2278F0}" srcOrd="0" destOrd="0" presId="urn:microsoft.com/office/officeart/2005/8/layout/pyramid4"/>
    <dgm:cxn modelId="{5BCC108E-B686-47B5-81B7-B0CE48CC72CC}" srcId="{CCD98CEE-141C-4A71-BFF1-1F3BEE12B587}" destId="{BBE26A92-6CA9-46D5-B201-C3284063DDDD}" srcOrd="0" destOrd="0" parTransId="{91FCD13C-A42E-4DE5-8D95-3B17155BC2BE}" sibTransId="{AC93FF8E-62E1-4E6F-A76D-EF251E43D3D0}"/>
    <dgm:cxn modelId="{5C596598-23DB-4F3B-B6AA-30354B8E8176}" srcId="{CCD98CEE-141C-4A71-BFF1-1F3BEE12B587}" destId="{2B1E72C2-1B7C-49B6-94A4-94443A1B4F59}" srcOrd="2" destOrd="0" parTransId="{8B0CB6DA-8D17-493C-BB4E-6FCACE1B7152}" sibTransId="{B9394A45-D3C2-47B1-B84E-568B3C8DF887}"/>
    <dgm:cxn modelId="{6F4324CD-4F0A-4ECC-9003-3D39282D988F}" type="presOf" srcId="{CCD98CEE-141C-4A71-BFF1-1F3BEE12B587}" destId="{7C380F0B-7E7B-4F99-90BD-7AA5EB51FB3D}" srcOrd="0" destOrd="0" presId="urn:microsoft.com/office/officeart/2005/8/layout/pyramid4"/>
    <dgm:cxn modelId="{1EACE3D4-1378-4AED-91E3-3820F95499C0}" srcId="{CCD98CEE-141C-4A71-BFF1-1F3BEE12B587}" destId="{E336BA94-E3C4-45A4-AEF1-C50EBE728004}" srcOrd="3" destOrd="0" parTransId="{9AC34399-4E04-407B-ABEF-D84A47582C41}" sibTransId="{67A7C9D6-8214-4D31-BE70-D7CC1A325B45}"/>
    <dgm:cxn modelId="{0C4DE4DD-CDB7-49FE-BC86-31B39FD5F417}" type="presOf" srcId="{4D8D5217-D71A-4594-804A-ABB872391D6F}" destId="{DC544464-8F22-4623-AAB4-4F6435BC49BE}" srcOrd="0" destOrd="0" presId="urn:microsoft.com/office/officeart/2005/8/layout/pyramid4"/>
    <dgm:cxn modelId="{AF9403B6-F2C6-4DBC-88B2-9EE477853D94}" type="presParOf" srcId="{7C380F0B-7E7B-4F99-90BD-7AA5EB51FB3D}" destId="{54B69D51-A7BC-41D6-BCDE-BB6041A5AE94}" srcOrd="0" destOrd="0" presId="urn:microsoft.com/office/officeart/2005/8/layout/pyramid4"/>
    <dgm:cxn modelId="{E83C7ADD-F17A-48C8-BC02-DCA44814DD63}" type="presParOf" srcId="{7C380F0B-7E7B-4F99-90BD-7AA5EB51FB3D}" destId="{DC544464-8F22-4623-AAB4-4F6435BC49BE}" srcOrd="1" destOrd="0" presId="urn:microsoft.com/office/officeart/2005/8/layout/pyramid4"/>
    <dgm:cxn modelId="{211BAA9D-971F-43ED-9209-FB8F5B4A9F5C}" type="presParOf" srcId="{7C380F0B-7E7B-4F99-90BD-7AA5EB51FB3D}" destId="{E1C3E843-B482-47C5-80CD-DD519F177124}" srcOrd="2" destOrd="0" presId="urn:microsoft.com/office/officeart/2005/8/layout/pyramid4"/>
    <dgm:cxn modelId="{8C6349A8-A9EA-459F-ABC6-73DA5F5C3508}" type="presParOf" srcId="{7C380F0B-7E7B-4F99-90BD-7AA5EB51FB3D}" destId="{47A004A2-73E3-4A1A-A639-EFCB3C2278F0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B69D51-A7BC-41D6-BCDE-BB6041A5AE94}">
      <dsp:nvSpPr>
        <dsp:cNvPr id="0" name=""/>
        <dsp:cNvSpPr/>
      </dsp:nvSpPr>
      <dsp:spPr>
        <a:xfrm>
          <a:off x="2983309" y="0"/>
          <a:ext cx="2262981" cy="2262981"/>
        </a:xfrm>
        <a:prstGeom prst="triangl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100" kern="1200" dirty="0" err="1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sz="3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49054" y="1131491"/>
        <a:ext cx="1131491" cy="1131490"/>
      </dsp:txXfrm>
    </dsp:sp>
    <dsp:sp modelId="{DC544464-8F22-4623-AAB4-4F6435BC49BE}">
      <dsp:nvSpPr>
        <dsp:cNvPr id="0" name=""/>
        <dsp:cNvSpPr/>
      </dsp:nvSpPr>
      <dsp:spPr>
        <a:xfrm>
          <a:off x="1851818" y="2262981"/>
          <a:ext cx="2262981" cy="2262981"/>
        </a:xfrm>
        <a:prstGeom prst="triangl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100" kern="1200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</a:p>
      </dsp:txBody>
      <dsp:txXfrm>
        <a:off x="2417563" y="3394472"/>
        <a:ext cx="1131491" cy="1131490"/>
      </dsp:txXfrm>
    </dsp:sp>
    <dsp:sp modelId="{E1C3E843-B482-47C5-80CD-DD519F177124}">
      <dsp:nvSpPr>
        <dsp:cNvPr id="0" name=""/>
        <dsp:cNvSpPr/>
      </dsp:nvSpPr>
      <dsp:spPr>
        <a:xfrm rot="10800000">
          <a:off x="2983309" y="2262981"/>
          <a:ext cx="2262981" cy="2262981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100" kern="1200" dirty="0">
              <a:latin typeface="Arial" panose="020B0604020202020204" pitchFamily="34" charset="0"/>
              <a:cs typeface="Arial" panose="020B0604020202020204" pitchFamily="34" charset="0"/>
            </a:rPr>
            <a:t>Ɛ</a:t>
          </a:r>
          <a:r>
            <a:rPr lang="el-GR" sz="3100" kern="1200" dirty="0">
              <a:latin typeface="Arial" panose="020B0604020202020204" pitchFamily="34" charset="0"/>
              <a:cs typeface="Arial" panose="020B0604020202020204" pitchFamily="34" charset="0"/>
            </a:rPr>
            <a:t>να</a:t>
          </a:r>
          <a:endParaRPr lang="ro-RO" sz="3100" kern="1200" dirty="0"/>
        </a:p>
      </dsp:txBody>
      <dsp:txXfrm rot="10800000">
        <a:off x="3549054" y="2262981"/>
        <a:ext cx="1131491" cy="1131490"/>
      </dsp:txXfrm>
    </dsp:sp>
    <dsp:sp modelId="{47A004A2-73E3-4A1A-A639-EFCB3C2278F0}">
      <dsp:nvSpPr>
        <dsp:cNvPr id="0" name=""/>
        <dsp:cNvSpPr/>
      </dsp:nvSpPr>
      <dsp:spPr>
        <a:xfrm>
          <a:off x="4114800" y="2262981"/>
          <a:ext cx="2262981" cy="2262981"/>
        </a:xfrm>
        <a:prstGeom prst="triangl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sz="3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80545" y="3394472"/>
        <a:ext cx="1131491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0B9E82-E8B4-4F26-8D88-EFAD8F504CB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54EBD5-3449-442D-8003-62F1DCEF291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29FA0-F84E-4EF1-BEA2-6A4738F2D431}" type="datetime1">
              <a:rPr lang="ro-RO" smtClean="0"/>
              <a:t>06.11.2024</a:t>
            </a:fld>
            <a:endParaRPr lang="ro-R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1A80A7-0011-4EE2-96F1-6C68492D574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DFF144-FDC6-4127-AB51-FB43010B8FE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53C69-C64A-42F7-98BB-077DD48406B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3781377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FDEB67-5D11-49EC-863E-21C82F215CCE}" type="datetime1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444C1-8FF6-4944-90AC-69A059988B3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5179722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36864-B3A3-467A-B191-CEF8CC6BD60A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4D8B-562C-4442-A51D-163F79370F06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FA85C-5244-4DCC-B650-4220B379F538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5D020-C19C-465A-9833-77CFB49012D7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FDC7-033E-479D-B29F-43D725A9074D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673E-FCFB-46DB-8C27-677A5D068F71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6123-65F5-4999-B463-5292A8527187}" type="datetime1">
              <a:rPr lang="en-US" smtClean="0"/>
              <a:t>11/6/2024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3DADA-D268-457D-A09A-BC3BFF159D33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E087-96C3-491D-8EF6-AF995F202807}" type="datetime1">
              <a:rPr lang="en-US" smtClean="0"/>
              <a:t>11/6/2024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C20FF-AAF4-479F-B29D-737474E7B307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F3999-212E-4618-8399-0E28EDB89000}" type="datetime1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E83D1-B42B-4FB3-BDCB-700FFAEE646A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google.com/search?q=pisici&amp;oq=pisici&amp;aqs=chrome.0.0i355i433i512j46i433i512l2j0i512j46i512j0i512l2j46i433i512j0i512l2.2684j0j7&amp;sourceid=chrome&amp;ie=UTF-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FAB786-8342-4A0C-A6C6-5294CC13A09D}"/>
              </a:ext>
            </a:extLst>
          </p:cNvPr>
          <p:cNvSpPr txBox="1"/>
          <p:nvPr/>
        </p:nvSpPr>
        <p:spPr>
          <a:xfrm>
            <a:off x="4572000" y="589910"/>
            <a:ext cx="38862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ro-RO" sz="2000" b="1" dirty="0" err="1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8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Compétences</a:t>
            </a:r>
            <a:r>
              <a:rPr lang="ro-RO" sz="20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8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b="1" dirty="0" err="1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8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numériques</a:t>
            </a:r>
            <a:endParaRPr lang="ro-RO" sz="2000" b="1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8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3F33101-1347-498B-9140-0A66CE110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EA7E-4A84-4973-B568-1D537D36E738}" type="datetime1">
              <a:rPr lang="en-US" smtClean="0"/>
              <a:t>11/6/2024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1E5893-E7B5-4D85-A08B-7D7E86C8F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0DDF87-C97F-44A0-A7C4-E44C21516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03F9-84A4-405B-9C9D-7A479AB430B2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5435BF-9A96-42BC-ACBD-983951D6B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00076-EC5B-48F1-98DB-08AD6B2FA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68760"/>
            <a:ext cx="45719" cy="148878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ro-RO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F31B5C9-5D72-4A76-B7D3-83B193639C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89269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75838AA-5751-407C-B418-67AD2B11F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66845-C0BA-4233-BBB6-AA224F7BEB60}" type="datetime1">
              <a:rPr lang="en-US" smtClean="0"/>
              <a:t>11/6/2024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883E02-74E1-4410-A67A-2DB2B4EBE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266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B35796-EE7D-4061-A965-79383B898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F25C8-CE06-4F6B-B236-C516F0372BBA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E9A4F-E940-4263-B57B-835D62A5F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8512" y="2939256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47E3B5-B305-41B4-879A-9B2BDAD6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9573-B006-490B-841F-06F1A819E1E6}" type="datetime1">
              <a:rPr lang="en-US" smtClean="0"/>
              <a:t>11/6/2024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F9946A-4175-4562-8260-9C0661881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Les chats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5A0DB1-3CA3-40B6-ADEC-8D593DAE6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373E-16D4-401A-9324-1C8D58A24D73}" type="datetime1">
              <a:rPr lang="en-US" smtClean="0"/>
              <a:t>11/6/2024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3A0A60-8B30-4227-9986-8B198933C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croll: Vertical 3">
            <a:extLst>
              <a:ext uri="{FF2B5EF4-FFF2-40B4-BE49-F238E27FC236}">
                <a16:creationId xmlns:a16="http://schemas.microsoft.com/office/drawing/2014/main" id="{B544748B-FC81-4F7A-B1D3-A85A8AA9A1EB}"/>
              </a:ext>
            </a:extLst>
          </p:cNvPr>
          <p:cNvSpPr/>
          <p:nvPr/>
        </p:nvSpPr>
        <p:spPr>
          <a:xfrm>
            <a:off x="467544" y="2492896"/>
            <a:ext cx="1944216" cy="2448272"/>
          </a:xfrm>
          <a:prstGeom prst="verticalScrol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err="1"/>
              <a:t>Animaux</a:t>
            </a:r>
            <a:r>
              <a:rPr lang="ro-RO" dirty="0"/>
              <a:t> </a:t>
            </a:r>
            <a:r>
              <a:rPr lang="ro-RO" dirty="0" err="1"/>
              <a:t>domestiques</a:t>
            </a:r>
            <a:endParaRPr lang="ro-RO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5DC4B5-CDB1-4CAE-95D3-B90DA0208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8A63-DB9D-4CAC-9BC6-3FB37738765C}" type="datetime1">
              <a:rPr lang="en-US" smtClean="0"/>
              <a:t>11/6/2024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D846E-6A48-49DE-B8AF-1BFC44318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80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Le monde des animaux</vt:lpstr>
      <vt:lpstr>Le chien – notre ami!</vt:lpstr>
      <vt:lpstr> 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14</cp:revision>
  <dcterms:created xsi:type="dcterms:W3CDTF">2015-04-30T14:06:18Z</dcterms:created>
  <dcterms:modified xsi:type="dcterms:W3CDTF">2024-11-06T10:55:23Z</dcterms:modified>
</cp:coreProperties>
</file>