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57" r:id="rId3"/>
    <p:sldId id="262" r:id="rId4"/>
    <p:sldId id="258" r:id="rId5"/>
    <p:sldId id="259" r:id="rId6"/>
    <p:sldId id="260" r:id="rId7"/>
    <p:sldId id="261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99"/>
    <a:srgbClr val="B9F7F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1" d="100"/>
          <a:sy n="101" d="100"/>
        </p:scale>
        <p:origin x="294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D730B7B-6EBC-4F2C-98E6-B57B680223EF}" type="doc">
      <dgm:prSet loTypeId="urn:microsoft.com/office/officeart/2005/8/layout/pyramid4" loCatId="pyramid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ro-RO"/>
        </a:p>
      </dgm:t>
    </dgm:pt>
    <dgm:pt modelId="{E6438A73-2A46-48DE-9757-352CCF03CE15}">
      <dgm:prSet phldrT="[Text]"/>
      <dgm:spPr/>
      <dgm:t>
        <a:bodyPr/>
        <a:lstStyle/>
        <a:p>
          <a:r>
            <a:rPr lang="en-US" dirty="0">
              <a:latin typeface="Arial" panose="020B0604020202020204" pitchFamily="34" charset="0"/>
              <a:cs typeface="Arial" panose="020B0604020202020204" pitchFamily="34" charset="0"/>
            </a:rPr>
            <a:t>un</a:t>
          </a:r>
          <a:endParaRPr lang="ro-RO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AA378439-C5AE-46A1-8E5E-D160D8824968}" type="parTrans" cxnId="{B4F7BE5F-3DB2-42BB-8AF1-A26FD458E4BC}">
      <dgm:prSet/>
      <dgm:spPr/>
      <dgm:t>
        <a:bodyPr/>
        <a:lstStyle/>
        <a:p>
          <a:endParaRPr lang="ro-RO"/>
        </a:p>
      </dgm:t>
    </dgm:pt>
    <dgm:pt modelId="{798C7248-CDB0-4613-BB48-E6B4FAC8E21F}" type="sibTrans" cxnId="{B4F7BE5F-3DB2-42BB-8AF1-A26FD458E4BC}">
      <dgm:prSet/>
      <dgm:spPr/>
      <dgm:t>
        <a:bodyPr/>
        <a:lstStyle/>
        <a:p>
          <a:endParaRPr lang="ro-RO"/>
        </a:p>
      </dgm:t>
    </dgm:pt>
    <dgm:pt modelId="{05E7A1C7-BED7-41A3-A9BC-FB90A841195B}">
      <dgm:prSet phldrT="[Text]"/>
      <dgm:spPr/>
      <dgm:t>
        <a:bodyPr/>
        <a:lstStyle/>
        <a:p>
          <a:r>
            <a:rPr lang="az-Cyrl-AZ" dirty="0">
              <a:latin typeface="Arial" panose="020B0604020202020204" pitchFamily="34" charset="0"/>
              <a:cs typeface="Arial" panose="020B0604020202020204" pitchFamily="34" charset="0"/>
            </a:rPr>
            <a:t>ԑ</a:t>
          </a:r>
          <a:r>
            <a:rPr lang="en-US" dirty="0">
              <a:latin typeface="Symbol" panose="05050102010706020507" pitchFamily="18" charset="2"/>
              <a:cs typeface="Arial" panose="020B0604020202020204" pitchFamily="34" charset="0"/>
            </a:rPr>
            <a:t>v</a:t>
          </a:r>
          <a:r>
            <a:rPr lang="el-GR" dirty="0">
              <a:latin typeface="Arial" panose="020B0604020202020204" pitchFamily="34" charset="0"/>
              <a:cs typeface="Arial" panose="020B0604020202020204" pitchFamily="34" charset="0"/>
            </a:rPr>
            <a:t>α</a:t>
          </a:r>
          <a:endParaRPr lang="ro-RO" dirty="0">
            <a:latin typeface="Symbol" panose="05050102010706020507" pitchFamily="18" charset="2"/>
          </a:endParaRPr>
        </a:p>
      </dgm:t>
    </dgm:pt>
    <dgm:pt modelId="{13507D75-F064-47B2-8B69-ADE81514DC1E}" type="parTrans" cxnId="{0F8A9FEE-219C-419C-A27E-7BCFB9D75815}">
      <dgm:prSet/>
      <dgm:spPr/>
      <dgm:t>
        <a:bodyPr/>
        <a:lstStyle/>
        <a:p>
          <a:endParaRPr lang="ro-RO"/>
        </a:p>
      </dgm:t>
    </dgm:pt>
    <dgm:pt modelId="{0D083C7E-B2BB-4569-9EA2-A6E135FC8CB1}" type="sibTrans" cxnId="{0F8A9FEE-219C-419C-A27E-7BCFB9D75815}">
      <dgm:prSet/>
      <dgm:spPr/>
      <dgm:t>
        <a:bodyPr/>
        <a:lstStyle/>
        <a:p>
          <a:endParaRPr lang="ro-RO"/>
        </a:p>
      </dgm:t>
    </dgm:pt>
    <dgm:pt modelId="{1A761273-EC3D-4AFE-87C6-235AEBE81BCD}">
      <dgm:prSet phldrT="[Text]"/>
      <dgm:spPr/>
      <dgm:t>
        <a:bodyPr/>
        <a:lstStyle/>
        <a:p>
          <a:r>
            <a:rPr lang="en-US" dirty="0">
              <a:latin typeface="Arial" panose="020B0604020202020204" pitchFamily="34" charset="0"/>
              <a:cs typeface="Arial" panose="020B0604020202020204" pitchFamily="34" charset="0"/>
            </a:rPr>
            <a:t>o</a:t>
          </a:r>
          <a:r>
            <a:rPr lang="az-Cyrl-AZ" dirty="0">
              <a:latin typeface="Arial" panose="020B0604020202020204" pitchFamily="34" charset="0"/>
              <a:cs typeface="Arial" panose="020B0604020202020204" pitchFamily="34" charset="0"/>
            </a:rPr>
            <a:t>ДИН</a:t>
          </a:r>
          <a:endParaRPr lang="ro-RO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36E5E8D6-29BA-4D40-9BB0-D70F4114BB15}" type="parTrans" cxnId="{37E5ADA7-3FD1-4E90-8A89-8D2510D4D95A}">
      <dgm:prSet/>
      <dgm:spPr/>
      <dgm:t>
        <a:bodyPr/>
        <a:lstStyle/>
        <a:p>
          <a:endParaRPr lang="ro-RO"/>
        </a:p>
      </dgm:t>
    </dgm:pt>
    <dgm:pt modelId="{914051B6-5823-4012-8A58-6A68CC3860C6}" type="sibTrans" cxnId="{37E5ADA7-3FD1-4E90-8A89-8D2510D4D95A}">
      <dgm:prSet/>
      <dgm:spPr/>
      <dgm:t>
        <a:bodyPr/>
        <a:lstStyle/>
        <a:p>
          <a:endParaRPr lang="ro-RO"/>
        </a:p>
      </dgm:t>
    </dgm:pt>
    <dgm:pt modelId="{C9BE88D1-6560-4E94-A367-1AC78DC57524}">
      <dgm:prSet phldrT="[Text]"/>
      <dgm:spPr/>
      <dgm:t>
        <a:bodyPr/>
        <a:lstStyle/>
        <a:p>
          <a:r>
            <a:rPr lang="en-US" dirty="0">
              <a:latin typeface="Arial" panose="020B0604020202020204" pitchFamily="34" charset="0"/>
              <a:cs typeface="Arial" panose="020B0604020202020204" pitchFamily="34" charset="0"/>
            </a:rPr>
            <a:t>one</a:t>
          </a:r>
          <a:endParaRPr lang="ro-RO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3C8E553E-8D5E-462D-96D6-1D383593E282}" type="parTrans" cxnId="{5CE4CB19-277C-485B-AE00-BE3C54CBDFFA}">
      <dgm:prSet/>
      <dgm:spPr/>
      <dgm:t>
        <a:bodyPr/>
        <a:lstStyle/>
        <a:p>
          <a:endParaRPr lang="ro-RO"/>
        </a:p>
      </dgm:t>
    </dgm:pt>
    <dgm:pt modelId="{5C87D065-32F7-4637-9D71-499495D810B2}" type="sibTrans" cxnId="{5CE4CB19-277C-485B-AE00-BE3C54CBDFFA}">
      <dgm:prSet/>
      <dgm:spPr/>
      <dgm:t>
        <a:bodyPr/>
        <a:lstStyle/>
        <a:p>
          <a:endParaRPr lang="ro-RO"/>
        </a:p>
      </dgm:t>
    </dgm:pt>
    <dgm:pt modelId="{D8133E12-8025-4E8A-9EAA-3592770D4A67}" type="pres">
      <dgm:prSet presAssocID="{FD730B7B-6EBC-4F2C-98E6-B57B680223EF}" presName="compositeShape" presStyleCnt="0">
        <dgm:presLayoutVars>
          <dgm:chMax val="9"/>
          <dgm:dir/>
          <dgm:resizeHandles val="exact"/>
        </dgm:presLayoutVars>
      </dgm:prSet>
      <dgm:spPr/>
    </dgm:pt>
    <dgm:pt modelId="{D9AFF4BE-4CF3-4190-8173-B0FD73293A8D}" type="pres">
      <dgm:prSet presAssocID="{FD730B7B-6EBC-4F2C-98E6-B57B680223EF}" presName="triangle1" presStyleLbl="node1" presStyleIdx="0" presStyleCnt="4">
        <dgm:presLayoutVars>
          <dgm:bulletEnabled val="1"/>
        </dgm:presLayoutVars>
      </dgm:prSet>
      <dgm:spPr/>
    </dgm:pt>
    <dgm:pt modelId="{D17B9D81-9D9E-4E30-A58A-5CA83184D03B}" type="pres">
      <dgm:prSet presAssocID="{FD730B7B-6EBC-4F2C-98E6-B57B680223EF}" presName="triangle2" presStyleLbl="node1" presStyleIdx="1" presStyleCnt="4" custAng="0">
        <dgm:presLayoutVars>
          <dgm:bulletEnabled val="1"/>
        </dgm:presLayoutVars>
      </dgm:prSet>
      <dgm:spPr/>
    </dgm:pt>
    <dgm:pt modelId="{231BDD8C-69E2-4AB3-8487-3F93CCA87F61}" type="pres">
      <dgm:prSet presAssocID="{FD730B7B-6EBC-4F2C-98E6-B57B680223EF}" presName="triangle3" presStyleLbl="node1" presStyleIdx="2" presStyleCnt="4">
        <dgm:presLayoutVars>
          <dgm:bulletEnabled val="1"/>
        </dgm:presLayoutVars>
      </dgm:prSet>
      <dgm:spPr/>
    </dgm:pt>
    <dgm:pt modelId="{73C41941-7CBE-4107-A811-5E9F99A65399}" type="pres">
      <dgm:prSet presAssocID="{FD730B7B-6EBC-4F2C-98E6-B57B680223EF}" presName="triangle4" presStyleLbl="node1" presStyleIdx="3" presStyleCnt="4">
        <dgm:presLayoutVars>
          <dgm:bulletEnabled val="1"/>
        </dgm:presLayoutVars>
      </dgm:prSet>
      <dgm:spPr/>
    </dgm:pt>
  </dgm:ptLst>
  <dgm:cxnLst>
    <dgm:cxn modelId="{1AEFF40E-18A8-4CC4-80A0-CF6B0F1677E1}" type="presOf" srcId="{05E7A1C7-BED7-41A3-A9BC-FB90A841195B}" destId="{D17B9D81-9D9E-4E30-A58A-5CA83184D03B}" srcOrd="0" destOrd="0" presId="urn:microsoft.com/office/officeart/2005/8/layout/pyramid4"/>
    <dgm:cxn modelId="{5CE4CB19-277C-485B-AE00-BE3C54CBDFFA}" srcId="{FD730B7B-6EBC-4F2C-98E6-B57B680223EF}" destId="{C9BE88D1-6560-4E94-A367-1AC78DC57524}" srcOrd="3" destOrd="0" parTransId="{3C8E553E-8D5E-462D-96D6-1D383593E282}" sibTransId="{5C87D065-32F7-4637-9D71-499495D810B2}"/>
    <dgm:cxn modelId="{7200481A-28A6-45CA-B47A-EB18905AC5B0}" type="presOf" srcId="{C9BE88D1-6560-4E94-A367-1AC78DC57524}" destId="{73C41941-7CBE-4107-A811-5E9F99A65399}" srcOrd="0" destOrd="0" presId="urn:microsoft.com/office/officeart/2005/8/layout/pyramid4"/>
    <dgm:cxn modelId="{B4F7BE5F-3DB2-42BB-8AF1-A26FD458E4BC}" srcId="{FD730B7B-6EBC-4F2C-98E6-B57B680223EF}" destId="{E6438A73-2A46-48DE-9757-352CCF03CE15}" srcOrd="0" destOrd="0" parTransId="{AA378439-C5AE-46A1-8E5E-D160D8824968}" sibTransId="{798C7248-CDB0-4613-BB48-E6B4FAC8E21F}"/>
    <dgm:cxn modelId="{37E5ADA7-3FD1-4E90-8A89-8D2510D4D95A}" srcId="{FD730B7B-6EBC-4F2C-98E6-B57B680223EF}" destId="{1A761273-EC3D-4AFE-87C6-235AEBE81BCD}" srcOrd="2" destOrd="0" parTransId="{36E5E8D6-29BA-4D40-9BB0-D70F4114BB15}" sibTransId="{914051B6-5823-4012-8A58-6A68CC3860C6}"/>
    <dgm:cxn modelId="{E40B0DA8-9061-445A-8EAE-76E9BD810FF3}" type="presOf" srcId="{1A761273-EC3D-4AFE-87C6-235AEBE81BCD}" destId="{231BDD8C-69E2-4AB3-8487-3F93CCA87F61}" srcOrd="0" destOrd="0" presId="urn:microsoft.com/office/officeart/2005/8/layout/pyramid4"/>
    <dgm:cxn modelId="{9C5D49D1-1F42-447B-9D4C-8AD9E79A6FEC}" type="presOf" srcId="{FD730B7B-6EBC-4F2C-98E6-B57B680223EF}" destId="{D8133E12-8025-4E8A-9EAA-3592770D4A67}" srcOrd="0" destOrd="0" presId="urn:microsoft.com/office/officeart/2005/8/layout/pyramid4"/>
    <dgm:cxn modelId="{0F8A9FEE-219C-419C-A27E-7BCFB9D75815}" srcId="{FD730B7B-6EBC-4F2C-98E6-B57B680223EF}" destId="{05E7A1C7-BED7-41A3-A9BC-FB90A841195B}" srcOrd="1" destOrd="0" parTransId="{13507D75-F064-47B2-8B69-ADE81514DC1E}" sibTransId="{0D083C7E-B2BB-4569-9EA2-A6E135FC8CB1}"/>
    <dgm:cxn modelId="{86AA8AF9-0DBD-4CA3-BDFA-A4A5A880FD88}" type="presOf" srcId="{E6438A73-2A46-48DE-9757-352CCF03CE15}" destId="{D9AFF4BE-4CF3-4190-8173-B0FD73293A8D}" srcOrd="0" destOrd="0" presId="urn:microsoft.com/office/officeart/2005/8/layout/pyramid4"/>
    <dgm:cxn modelId="{0B8E7E65-456F-4B15-9AA1-1BF4ECCA2AD2}" type="presParOf" srcId="{D8133E12-8025-4E8A-9EAA-3592770D4A67}" destId="{D9AFF4BE-4CF3-4190-8173-B0FD73293A8D}" srcOrd="0" destOrd="0" presId="urn:microsoft.com/office/officeart/2005/8/layout/pyramid4"/>
    <dgm:cxn modelId="{BD572C7E-580D-459C-B680-13D40A18BA5C}" type="presParOf" srcId="{D8133E12-8025-4E8A-9EAA-3592770D4A67}" destId="{D17B9D81-9D9E-4E30-A58A-5CA83184D03B}" srcOrd="1" destOrd="0" presId="urn:microsoft.com/office/officeart/2005/8/layout/pyramid4"/>
    <dgm:cxn modelId="{BD67C005-F26D-41EA-85D4-2E23720743C3}" type="presParOf" srcId="{D8133E12-8025-4E8A-9EAA-3592770D4A67}" destId="{231BDD8C-69E2-4AB3-8487-3F93CCA87F61}" srcOrd="2" destOrd="0" presId="urn:microsoft.com/office/officeart/2005/8/layout/pyramid4"/>
    <dgm:cxn modelId="{73785950-C039-4F03-A31A-DB1A245060B4}" type="presParOf" srcId="{D8133E12-8025-4E8A-9EAA-3592770D4A67}" destId="{73C41941-7CBE-4107-A811-5E9F99A65399}" srcOrd="3" destOrd="0" presId="urn:microsoft.com/office/officeart/2005/8/layout/pyramid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9AFF4BE-4CF3-4190-8173-B0FD73293A8D}">
      <dsp:nvSpPr>
        <dsp:cNvPr id="0" name=""/>
        <dsp:cNvSpPr/>
      </dsp:nvSpPr>
      <dsp:spPr>
        <a:xfrm>
          <a:off x="2032000" y="0"/>
          <a:ext cx="2032000" cy="2032000"/>
        </a:xfrm>
        <a:prstGeom prst="triangl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>
              <a:latin typeface="Arial" panose="020B0604020202020204" pitchFamily="34" charset="0"/>
              <a:cs typeface="Arial" panose="020B0604020202020204" pitchFamily="34" charset="0"/>
            </a:rPr>
            <a:t>un</a:t>
          </a:r>
          <a:endParaRPr lang="ro-RO" sz="24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2540000" y="1016000"/>
        <a:ext cx="1016000" cy="1016000"/>
      </dsp:txXfrm>
    </dsp:sp>
    <dsp:sp modelId="{D17B9D81-9D9E-4E30-A58A-5CA83184D03B}">
      <dsp:nvSpPr>
        <dsp:cNvPr id="0" name=""/>
        <dsp:cNvSpPr/>
      </dsp:nvSpPr>
      <dsp:spPr>
        <a:xfrm>
          <a:off x="1016000" y="2032000"/>
          <a:ext cx="2032000" cy="2032000"/>
        </a:xfrm>
        <a:prstGeom prst="triangle">
          <a:avLst/>
        </a:prstGeom>
        <a:solidFill>
          <a:schemeClr val="accent2">
            <a:hueOff val="1560506"/>
            <a:satOff val="-1946"/>
            <a:lumOff val="45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az-Cyrl-AZ" sz="2400" kern="1200" dirty="0">
              <a:latin typeface="Arial" panose="020B0604020202020204" pitchFamily="34" charset="0"/>
              <a:cs typeface="Arial" panose="020B0604020202020204" pitchFamily="34" charset="0"/>
            </a:rPr>
            <a:t>ԑ</a:t>
          </a:r>
          <a:r>
            <a:rPr lang="en-US" sz="2400" kern="1200" dirty="0">
              <a:latin typeface="Symbol" panose="05050102010706020507" pitchFamily="18" charset="2"/>
              <a:cs typeface="Arial" panose="020B0604020202020204" pitchFamily="34" charset="0"/>
            </a:rPr>
            <a:t>v</a:t>
          </a:r>
          <a:r>
            <a:rPr lang="el-GR" sz="2400" kern="1200" dirty="0">
              <a:latin typeface="Arial" panose="020B0604020202020204" pitchFamily="34" charset="0"/>
              <a:cs typeface="Arial" panose="020B0604020202020204" pitchFamily="34" charset="0"/>
            </a:rPr>
            <a:t>α</a:t>
          </a:r>
          <a:endParaRPr lang="ro-RO" sz="2400" kern="1200" dirty="0">
            <a:latin typeface="Symbol" panose="05050102010706020507" pitchFamily="18" charset="2"/>
          </a:endParaRPr>
        </a:p>
      </dsp:txBody>
      <dsp:txXfrm>
        <a:off x="1524000" y="3048000"/>
        <a:ext cx="1016000" cy="1016000"/>
      </dsp:txXfrm>
    </dsp:sp>
    <dsp:sp modelId="{231BDD8C-69E2-4AB3-8487-3F93CCA87F61}">
      <dsp:nvSpPr>
        <dsp:cNvPr id="0" name=""/>
        <dsp:cNvSpPr/>
      </dsp:nvSpPr>
      <dsp:spPr>
        <a:xfrm rot="10800000">
          <a:off x="2032000" y="2032000"/>
          <a:ext cx="2032000" cy="2032000"/>
        </a:xfrm>
        <a:prstGeom prst="triangle">
          <a:avLst/>
        </a:prstGeom>
        <a:solidFill>
          <a:schemeClr val="accent2">
            <a:hueOff val="3121013"/>
            <a:satOff val="-3893"/>
            <a:lumOff val="91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>
              <a:latin typeface="Arial" panose="020B0604020202020204" pitchFamily="34" charset="0"/>
              <a:cs typeface="Arial" panose="020B0604020202020204" pitchFamily="34" charset="0"/>
            </a:rPr>
            <a:t>o</a:t>
          </a:r>
          <a:r>
            <a:rPr lang="az-Cyrl-AZ" sz="2400" kern="1200" dirty="0">
              <a:latin typeface="Arial" panose="020B0604020202020204" pitchFamily="34" charset="0"/>
              <a:cs typeface="Arial" panose="020B0604020202020204" pitchFamily="34" charset="0"/>
            </a:rPr>
            <a:t>ДИН</a:t>
          </a:r>
          <a:endParaRPr lang="ro-RO" sz="24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 rot="10800000">
        <a:off x="2540000" y="2032000"/>
        <a:ext cx="1016000" cy="1016000"/>
      </dsp:txXfrm>
    </dsp:sp>
    <dsp:sp modelId="{73C41941-7CBE-4107-A811-5E9F99A65399}">
      <dsp:nvSpPr>
        <dsp:cNvPr id="0" name=""/>
        <dsp:cNvSpPr/>
      </dsp:nvSpPr>
      <dsp:spPr>
        <a:xfrm>
          <a:off x="3048000" y="2032000"/>
          <a:ext cx="2032000" cy="2032000"/>
        </a:xfrm>
        <a:prstGeom prst="triangle">
          <a:avLst/>
        </a:prstGeom>
        <a:solidFill>
          <a:schemeClr val="accent2">
            <a:hueOff val="4681519"/>
            <a:satOff val="-5839"/>
            <a:lumOff val="1373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>
              <a:latin typeface="Arial" panose="020B0604020202020204" pitchFamily="34" charset="0"/>
              <a:cs typeface="Arial" panose="020B0604020202020204" pitchFamily="34" charset="0"/>
            </a:rPr>
            <a:t>one</a:t>
          </a:r>
          <a:endParaRPr lang="ro-RO" sz="24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3556000" y="3048000"/>
        <a:ext cx="1016000" cy="101600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4">
  <dgm:title val=""/>
  <dgm:desc val=""/>
  <dgm:catLst>
    <dgm:cat type="pyramid" pri="4000"/>
    <dgm:cat type="relationship" pri="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varLst>
      <dgm:chMax val="9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4">
        <dgm:choose name="Name2">
          <dgm:if name="Name3" axis="ch" ptType="node" func="cnt" op="equ" val="1">
            <dgm:constrLst>
              <dgm:constr type="primFontSz" for="ch" ptType="node" op="equ" val="65"/>
              <dgm:constr type="t" for="ch" forName="triangle1"/>
              <dgm:constr type="l" for="ch" forName="triangle1"/>
              <dgm:constr type="h" for="ch" forName="triangle1" refType="h"/>
              <dgm:constr type="w" for="ch" forName="triangle1" refType="h"/>
            </dgm:constrLst>
          </dgm:if>
          <dgm:else name="Name4">
            <dgm:constrLst>
              <dgm:constr type="primFontSz" for="ch" ptType="node" op="equ" val="65"/>
              <dgm:constr type="t" for="ch" forName="triangle1"/>
              <dgm:constr type="l" for="ch" forName="triangle1" refType="h" fact="0.25"/>
              <dgm:constr type="h" for="ch" forName="triangle1" refType="h" fact="0.5"/>
              <dgm:constr type="w" for="ch" forName="triangle1" refType="h" fact="0.5"/>
              <dgm:constr type="t" for="ch" forName="triangle2" refType="h" fact="0.5"/>
              <dgm:constr type="l" for="ch" forName="triangle2"/>
              <dgm:constr type="h" for="ch" forName="triangle2" refType="h" fact="0.5"/>
              <dgm:constr type="w" for="ch" forName="triangle2" refType="h" fact="0.5"/>
              <dgm:constr type="t" for="ch" forName="triangle3" refType="h" fact="0.5"/>
              <dgm:constr type="l" for="ch" forName="triangle3" refType="h" fact="0.25"/>
              <dgm:constr type="h" for="ch" forName="triangle3" refType="h" fact="0.5"/>
              <dgm:constr type="w" for="ch" forName="triangle3" refType="h" fact="0.5"/>
              <dgm:constr type="t" for="ch" forName="triangle4" refType="h" fact="0.5"/>
              <dgm:constr type="l" for="ch" forName="triangle4" refType="h" fact="0.5"/>
              <dgm:constr type="h" for="ch" forName="triangle4" refType="h" fact="0.5"/>
              <dgm:constr type="w" for="ch" forName="triangle4" refType="h" fact="0.5"/>
            </dgm:constrLst>
          </dgm:else>
        </dgm:choose>
      </dgm:if>
      <dgm:else name="Name5">
        <dgm:constrLst>
          <dgm:constr type="primFontSz" for="ch" ptType="node" op="equ" val="65"/>
          <dgm:constr type="t" for="ch" forName="triangle1"/>
          <dgm:constr type="l" for="ch" forName="triangle1" refType="h" fact="0.33"/>
          <dgm:constr type="h" for="ch" forName="triangle1" refType="h" fact="0.33"/>
          <dgm:constr type="w" for="ch" forName="triangle1" refType="h" fact="0.33"/>
          <dgm:constr type="t" for="ch" forName="triangle2" refType="h" fact="0.33"/>
          <dgm:constr type="l" for="ch" forName="triangle2" refType="h" fact="0.165"/>
          <dgm:constr type="h" for="ch" forName="triangle2" refType="h" fact="0.33"/>
          <dgm:constr type="w" for="ch" forName="triangle2" refType="h" fact="0.33"/>
          <dgm:constr type="t" for="ch" forName="triangle3" refType="h" fact="0.33"/>
          <dgm:constr type="l" for="ch" forName="triangle3" refType="h" fact="0.33"/>
          <dgm:constr type="h" for="ch" forName="triangle3" refType="h" fact="0.33"/>
          <dgm:constr type="w" for="ch" forName="triangle3" refType="h" fact="0.33"/>
          <dgm:constr type="t" for="ch" forName="triangle4" refType="h" fact="0.33"/>
          <dgm:constr type="l" for="ch" forName="triangle4" refType="h" fact="0.495"/>
          <dgm:constr type="h" for="ch" forName="triangle4" refType="h" fact="0.33"/>
          <dgm:constr type="w" for="ch" forName="triangle4" refType="h" fact="0.33"/>
          <dgm:constr type="t" for="ch" forName="triangle5" refType="h" fact="0.66"/>
          <dgm:constr type="l" for="ch" forName="triangle5"/>
          <dgm:constr type="h" for="ch" forName="triangle5" refType="h" fact="0.33"/>
          <dgm:constr type="w" for="ch" forName="triangle5" refType="h" fact="0.33"/>
          <dgm:constr type="t" for="ch" forName="triangle6" refType="h" fact="0.66"/>
          <dgm:constr type="l" for="ch" forName="triangle6" refType="h" fact="0.165"/>
          <dgm:constr type="h" for="ch" forName="triangle6" refType="h" fact="0.33"/>
          <dgm:constr type="w" for="ch" forName="triangle6" refType="h" fact="0.33"/>
          <dgm:constr type="t" for="ch" forName="triangle7" refType="h" fact="0.66"/>
          <dgm:constr type="l" for="ch" forName="triangle7" refType="h" fact="0.33"/>
          <dgm:constr type="h" for="ch" forName="triangle7" refType="h" fact="0.33"/>
          <dgm:constr type="w" for="ch" forName="triangle7" refType="h" fact="0.33"/>
          <dgm:constr type="t" for="ch" forName="triangle8" refType="h" fact="0.66"/>
          <dgm:constr type="l" for="ch" forName="triangle8" refType="h" fact="0.495"/>
          <dgm:constr type="h" for="ch" forName="triangle8" refType="h" fact="0.33"/>
          <dgm:constr type="w" for="ch" forName="triangle8" refType="h" fact="0.33"/>
          <dgm:constr type="t" for="ch" forName="triangle9" refType="h" fact="0.66"/>
          <dgm:constr type="l" for="ch" forName="triangle9" refType="h" fact="0.66"/>
          <dgm:constr type="h" for="ch" forName="triangle9" refType="h" fact="0.33"/>
          <dgm:constr type="w" for="ch" forName="triangle9" refType="h" fact="0.33"/>
        </dgm:constrLst>
      </dgm:else>
    </dgm:choose>
    <dgm:ruleLst/>
    <dgm:choose name="Name6">
      <dgm:if name="Name7" axis="ch" ptType="node" func="cnt" op="gte" val="1">
        <dgm:layoutNode name="triangle1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8"/>
    </dgm:choose>
    <dgm:choose name="Name9">
      <dgm:if name="Name10" axis="ch" ptType="node" func="cnt" op="gte" val="2">
        <dgm:layoutNode name="triangle2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choose name="Name11">
            <dgm:if name="Name12" func="var" arg="dir" op="equ" val="norm">
              <dgm:presOf axis="ch desOrSelf" ptType="node node" st="2 1" cnt="1 0"/>
            </dgm:if>
            <dgm:else name="Name13">
              <dgm:presOf axis="ch desOrSelf" ptType="node node" st="4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3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rot="180" type="triangle" r:blip="">
            <dgm:adjLst/>
          </dgm:shape>
          <dgm:presOf axis="ch desOrSelf" ptType="node node" st="3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4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choose name="Name14">
            <dgm:if name="Name15" func="var" arg="dir" op="equ" val="norm">
              <dgm:presOf axis="ch desOrSelf" ptType="node node" st="4 1" cnt="1 0"/>
            </dgm:if>
            <dgm:else name="Name16">
              <dgm:presOf axis="ch desOrSelf" ptType="node node" st="2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17"/>
    </dgm:choose>
    <dgm:choose name="Name18">
      <dgm:if name="Name19" axis="ch" ptType="node" func="cnt" op="gte" val="5">
        <dgm:layoutNode name="triangle5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choose name="Name20">
            <dgm:if name="Name21" func="var" arg="dir" op="equ" val="norm">
              <dgm:presOf axis="ch desOrSelf" ptType="node node" st="5 1" cnt="1 0"/>
            </dgm:if>
            <dgm:else name="Name22">
              <dgm:presOf axis="ch desOrSelf" ptType="node node" st="9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6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rot="180" type="triangle" r:blip="">
            <dgm:adjLst/>
          </dgm:shape>
          <dgm:choose name="Name23">
            <dgm:if name="Name24" func="var" arg="dir" op="equ" val="norm">
              <dgm:presOf axis="ch desOrSelf" ptType="node node" st="6 1" cnt="1 0"/>
            </dgm:if>
            <dgm:else name="Name25">
              <dgm:presOf axis="ch desOrSelf" ptType="node node" st="8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7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presOf axis="ch desOrSelf" ptType="node node" st="7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8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rot="180" type="triangle" r:blip="">
            <dgm:adjLst/>
          </dgm:shape>
          <dgm:choose name="Name26">
            <dgm:if name="Name27" func="var" arg="dir" op="equ" val="norm">
              <dgm:presOf axis="ch desOrSelf" ptType="node node" st="8 1" cnt="1 0"/>
            </dgm:if>
            <dgm:else name="Name28">
              <dgm:presOf axis="ch desOrSelf" ptType="node node" st="6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9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choose name="Name29">
            <dgm:if name="Name30" func="var" arg="dir" op="equ" val="norm">
              <dgm:presOf axis="ch desOrSelf" ptType="node node" st="9 1" cnt="1 0"/>
            </dgm:if>
            <dgm:else name="Name31">
              <dgm:presOf axis="ch desOrSelf" ptType="node node" st="5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2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o-RO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1FCE8B0-B80E-4749-9147-298C78281773}" type="datetimeFigureOut">
              <a:rPr lang="ro-RO" smtClean="0"/>
              <a:t>06.11.2024</a:t>
            </a:fld>
            <a:endParaRPr lang="ro-RO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o-RO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o-R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o-R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136A192-8E14-46EB-8079-BC5774A1B3F7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39265636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0DA09E-3E29-413A-B3CF-D05488777C3C}" type="datetime1">
              <a:rPr lang="en-US" smtClean="0"/>
              <a:t>11/6/2024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54A9B-0DFF-4C6B-B12D-AAF8EA3F77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5340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383138-4825-4C8A-A6E3-53448FC32F97}" type="datetime1">
              <a:rPr lang="en-US" smtClean="0"/>
              <a:t>11/6/2024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54A9B-0DFF-4C6B-B12D-AAF8EA3F77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786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DEDABE-8AF1-4365-AE75-9D49DA054968}" type="datetime1">
              <a:rPr lang="en-US" smtClean="0"/>
              <a:t>11/6/2024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54A9B-0DFF-4C6B-B12D-AAF8EA3F77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103960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9842FC-4C3C-4E41-AC83-D5A3FB5F51FD}" type="datetime1">
              <a:rPr lang="en-US" smtClean="0"/>
              <a:t>11/6/2024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54A9B-0DFF-4C6B-B12D-AAF8EA3F77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971173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3DB43D-F035-4A1A-A345-040E4250BF4D}" type="datetime1">
              <a:rPr lang="en-US" smtClean="0"/>
              <a:t>11/6/2024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54A9B-0DFF-4C6B-B12D-AAF8EA3F77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270223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D11C1F-2640-4E27-A957-BE76D1C9291D}" type="datetime1">
              <a:rPr lang="en-US" smtClean="0"/>
              <a:t>11/6/2024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54A9B-0DFF-4C6B-B12D-AAF8EA3F77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67762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0BD25D-96DA-4C98-9E29-6A384ADB807D}" type="datetime1">
              <a:rPr lang="en-US" smtClean="0"/>
              <a:t>11/6/2024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54A9B-0DFF-4C6B-B12D-AAF8EA3F77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38724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6F1B29-5C3F-46F0-AB6B-71AA76AE49A3}" type="datetime1">
              <a:rPr lang="en-US" smtClean="0"/>
              <a:t>11/6/2024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54A9B-0DFF-4C6B-B12D-AAF8EA3F77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25034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5196F3-0CB2-4A98-BF70-58E940FCAE45}" type="datetime1">
              <a:rPr lang="en-US" smtClean="0"/>
              <a:t>11/6/2024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54A9B-0DFF-4C6B-B12D-AAF8EA3F77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932854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1F7F0C-3951-4168-B9FC-9833CA34C8A5}" type="datetime1">
              <a:rPr lang="en-US" smtClean="0"/>
              <a:t>11/6/2024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54A9B-0DFF-4C6B-B12D-AAF8EA3F77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456361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CAF3C8-2BB4-41BE-9324-5413B8F570E3}" type="datetime1">
              <a:rPr lang="en-US" smtClean="0"/>
              <a:t>11/6/2024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54A9B-0DFF-4C6B-B12D-AAF8EA3F77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01072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EA365F-29B5-4FD6-A540-DC96CFA1C2E3}" type="datetime1">
              <a:rPr lang="en-US" smtClean="0"/>
              <a:t>11/6/2024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054A9B-0DFF-4C6B-B12D-AAF8EA3F77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17440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hf hdr="0" ft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" Target="slide6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>
                <a:solidFill>
                  <a:srgbClr val="00B050"/>
                </a:solidFill>
              </a:rPr>
              <a:t>Le monde des </a:t>
            </a:r>
            <a:r>
              <a:rPr lang="en-US" dirty="0" err="1">
                <a:solidFill>
                  <a:srgbClr val="00B050"/>
                </a:solidFill>
              </a:rPr>
              <a:t>animaux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pPr marL="457200" indent="-457200" algn="l">
              <a:buFont typeface="Arial"/>
              <a:buChar char="•"/>
            </a:pPr>
            <a:r>
              <a:rPr lang="en-US" dirty="0">
                <a:solidFill>
                  <a:schemeClr val="bg1"/>
                </a:solidFill>
              </a:rPr>
              <a:t>Chiens</a:t>
            </a:r>
            <a:endParaRPr lang="ro-RO" dirty="0">
              <a:solidFill>
                <a:schemeClr val="bg1"/>
              </a:solidFill>
            </a:endParaRPr>
          </a:p>
          <a:p>
            <a:pPr marL="457200" indent="-457200" algn="l">
              <a:buFont typeface="Arial"/>
              <a:buChar char="•"/>
            </a:pPr>
            <a:r>
              <a:rPr lang="en-US" dirty="0">
                <a:solidFill>
                  <a:schemeClr val="bg1"/>
                </a:solidFill>
                <a:hlinkClick r:id="rId2" action="ppaction://hlinksldjump"/>
              </a:rPr>
              <a:t>Chats</a:t>
            </a:r>
            <a:endParaRPr lang="ro-RO" dirty="0">
              <a:solidFill>
                <a:schemeClr val="bg1"/>
              </a:solidFill>
            </a:endParaRPr>
          </a:p>
          <a:p>
            <a:pPr marL="457200" indent="-457200" algn="l">
              <a:buFont typeface="Arial"/>
              <a:buChar char="•"/>
            </a:pPr>
            <a:r>
              <a:rPr lang="en-US" dirty="0" err="1">
                <a:solidFill>
                  <a:schemeClr val="bg1"/>
                </a:solidFill>
              </a:rPr>
              <a:t>Chevaux</a:t>
            </a:r>
            <a:endParaRPr lang="ro-RO" dirty="0">
              <a:solidFill>
                <a:schemeClr val="bg1"/>
              </a:solidFill>
            </a:endParaRPr>
          </a:p>
          <a:p>
            <a:pPr marL="457200" indent="-457200" algn="l">
              <a:buFont typeface="Arial"/>
              <a:buChar char="•"/>
            </a:pPr>
            <a:r>
              <a:rPr lang="ro-RO" dirty="0">
                <a:solidFill>
                  <a:schemeClr val="bg1"/>
                </a:solidFill>
              </a:rPr>
              <a:t>…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" name="Sun 3"/>
          <p:cNvSpPr/>
          <p:nvPr/>
        </p:nvSpPr>
        <p:spPr>
          <a:xfrm>
            <a:off x="395536" y="341948"/>
            <a:ext cx="1584176" cy="1296144"/>
          </a:xfrm>
          <a:prstGeom prst="sun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B9F7F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6864" y="3717032"/>
            <a:ext cx="3190875" cy="1438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5912230-2DF5-4C61-9256-46F7B4FA28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AC4D55-2D8B-4A6D-A237-BD5D0A41076E}" type="datetime1">
              <a:rPr lang="en-US" smtClean="0"/>
              <a:t>11/6/2024</a:t>
            </a:fld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A24F092-B5F3-4BB9-89D4-84889D0DB1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54A9B-0DFF-4C6B-B12D-AAF8EA3F774E}" type="slidenum">
              <a:rPr lang="en-US" smtClean="0"/>
              <a:t>1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C60DAB8-3133-42A1-B162-20FFDF4B1312}"/>
              </a:ext>
            </a:extLst>
          </p:cNvPr>
          <p:cNvSpPr txBox="1"/>
          <p:nvPr/>
        </p:nvSpPr>
        <p:spPr>
          <a:xfrm>
            <a:off x="5364088" y="341948"/>
            <a:ext cx="3600400" cy="40011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000" b="1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Compétences</a:t>
            </a:r>
            <a:r>
              <a:rPr lang="en-US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b="1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numériques</a:t>
            </a:r>
            <a:endParaRPr lang="ro-RO" sz="20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2958376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 </a:t>
            </a:r>
            <a:r>
              <a:rPr lang="en-US" dirty="0" err="1"/>
              <a:t>chien</a:t>
            </a:r>
            <a:r>
              <a:rPr lang="en-US" dirty="0"/>
              <a:t> – </a:t>
            </a:r>
            <a:r>
              <a:rPr lang="en-US" dirty="0" err="1"/>
              <a:t>notre</a:t>
            </a:r>
            <a:r>
              <a:rPr lang="en-US" dirty="0"/>
              <a:t> </a:t>
            </a:r>
            <a:r>
              <a:rPr lang="en-US" dirty="0" err="1"/>
              <a:t>ami</a:t>
            </a:r>
            <a:r>
              <a:rPr lang="ro-RO" dirty="0"/>
              <a:t>!</a:t>
            </a:r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887285">
            <a:off x="3815982" y="2138893"/>
            <a:ext cx="2466975" cy="20781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403648" y="5157192"/>
            <a:ext cx="662473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700" dirty="0">
                <a:solidFill>
                  <a:schemeClr val="tx1">
                    <a:tint val="75000"/>
                  </a:schemeClr>
                </a:solidFill>
              </a:rPr>
              <a:t>Sans tenir compte de taille et de race, tous les chiens ont 42 dents et 321 os.</a:t>
            </a:r>
            <a:endParaRPr lang="en-US" sz="2700" dirty="0">
              <a:solidFill>
                <a:schemeClr val="tx1">
                  <a:tint val="75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27584" y="1772816"/>
            <a:ext cx="2304256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700" dirty="0">
                <a:solidFill>
                  <a:schemeClr val="tx1">
                    <a:tint val="75000"/>
                  </a:schemeClr>
                </a:solidFill>
              </a:rPr>
              <a:t>Pendant leurs premières semaines de vie, les chiens dorment 90% du temps.</a:t>
            </a:r>
            <a:endParaRPr lang="en-US" sz="2700" dirty="0">
              <a:solidFill>
                <a:schemeClr val="tx1">
                  <a:tint val="75000"/>
                </a:schemeClr>
              </a:solidFill>
            </a:endParaRP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1A6BDFA-92E2-46AD-946C-8C6823D003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5F23AC-859D-476E-89FD-8EBB9CEB1E8B}" type="datetime1">
              <a:rPr lang="en-US" smtClean="0"/>
              <a:t>11/6/2024</a:t>
            </a:fld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792C9BC-242B-455E-AF5A-B257AB0BB8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54A9B-0DFF-4C6B-B12D-AAF8EA3F774E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555187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B6F7EAC-F175-494D-9A4C-737858380E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9842FC-4C3C-4E41-AC83-D5A3FB5F51FD}" type="datetime1">
              <a:rPr lang="en-US" smtClean="0"/>
              <a:t>11/6/2024</a:t>
            </a:fld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140B5D7-EFFF-401F-809B-B70D3109BF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54A9B-0DFF-4C6B-B12D-AAF8EA3F774E}" type="slidenum">
              <a:rPr lang="en-US" smtClean="0"/>
              <a:t>3</a:t>
            </a:fld>
            <a:endParaRPr lang="en-US"/>
          </a:p>
        </p:txBody>
      </p:sp>
      <p:graphicFrame>
        <p:nvGraphicFramePr>
          <p:cNvPr id="9" name="Diagram 8">
            <a:extLst>
              <a:ext uri="{FF2B5EF4-FFF2-40B4-BE49-F238E27FC236}">
                <a16:creationId xmlns:a16="http://schemas.microsoft.com/office/drawing/2014/main" id="{C1066E42-8C76-46C2-8E21-0B9268ACD6F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808692767"/>
              </p:ext>
            </p:extLst>
          </p:nvPr>
        </p:nvGraphicFramePr>
        <p:xfrm>
          <a:off x="1524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7655102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Le cheval</a:t>
            </a:r>
            <a:r>
              <a:rPr lang="en-US" dirty="0"/>
              <a:t> (</a:t>
            </a:r>
            <a:r>
              <a:rPr lang="en-US" i="1" dirty="0"/>
              <a:t>Equus caballus</a:t>
            </a:r>
            <a:r>
              <a:rPr lang="en-US" dirty="0"/>
              <a:t>)</a:t>
            </a: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76612" y="2905919"/>
            <a:ext cx="2390775" cy="1914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EFA118C-C8BE-4F0A-A2CC-373B86F8D7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A67B01-553D-4D22-8361-21C938EDC44C}" type="datetime1">
              <a:rPr lang="en-US" smtClean="0"/>
              <a:t>11/6/2024</a:t>
            </a:fld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070279B-C56D-41F8-AEA1-B072F6E546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54A9B-0DFF-4C6B-B12D-AAF8EA3F774E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439605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57575" y="4077072"/>
            <a:ext cx="2466975" cy="1847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988840"/>
            <a:ext cx="2466975" cy="1847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2069802"/>
            <a:ext cx="2705100" cy="1685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FD8D730-0312-4007-9BD8-D504E97B1A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316432-6865-44AF-A2F4-89FA4BEA840D}" type="datetime1">
              <a:rPr lang="en-US" smtClean="0"/>
              <a:t>11/6/2024</a:t>
            </a:fld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BB97877-939E-4B99-A225-B07E567ED5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54A9B-0DFF-4C6B-B12D-AAF8EA3F774E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66932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Les chats</a:t>
            </a:r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1840615"/>
            <a:ext cx="2466975" cy="1847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3789040"/>
            <a:ext cx="2466975" cy="1847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Smiley Face 3"/>
          <p:cNvSpPr/>
          <p:nvPr/>
        </p:nvSpPr>
        <p:spPr>
          <a:xfrm>
            <a:off x="1485007" y="1700808"/>
            <a:ext cx="1584176" cy="1368152"/>
          </a:xfrm>
          <a:prstGeom prst="smileyFace">
            <a:avLst/>
          </a:prstGeom>
          <a:solidFill>
            <a:srgbClr val="B9F7F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AF6890A-C6D8-4FEB-8339-89BA35DAD1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FD686-371A-4F82-B0B6-13F17D2F5D7F}" type="datetime1">
              <a:rPr lang="en-US" smtClean="0"/>
              <a:t>11/6/2024</a:t>
            </a:fld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D1A81A8-1199-4CD3-9AEA-7BE7AA3C56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54A9B-0DFF-4C6B-B12D-AAF8EA3F774E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87201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6600" y="2982119"/>
            <a:ext cx="2590800" cy="176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0892349-697C-43FF-9C3A-5DBEB7379F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F7A44C-B507-42AC-AAD7-1171F9842FB4}" type="datetime1">
              <a:rPr lang="en-US" smtClean="0"/>
              <a:t>11/6/2024</a:t>
            </a:fld>
            <a:endParaRPr lang="en-US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B24132C-B748-4481-B59C-B2CB328741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54A9B-0DFF-4C6B-B12D-AAF8EA3F774E}" type="slidenum">
              <a:rPr lang="en-US" smtClean="0"/>
              <a:t>7</a:t>
            </a:fld>
            <a:endParaRPr lang="en-US"/>
          </a:p>
        </p:txBody>
      </p:sp>
      <p:sp>
        <p:nvSpPr>
          <p:cNvPr id="5" name="Scroll: Vertical 4">
            <a:extLst>
              <a:ext uri="{FF2B5EF4-FFF2-40B4-BE49-F238E27FC236}">
                <a16:creationId xmlns:a16="http://schemas.microsoft.com/office/drawing/2014/main" id="{93805E20-30F2-4994-8216-639DA4A63480}"/>
              </a:ext>
            </a:extLst>
          </p:cNvPr>
          <p:cNvSpPr/>
          <p:nvPr/>
        </p:nvSpPr>
        <p:spPr>
          <a:xfrm>
            <a:off x="611560" y="620688"/>
            <a:ext cx="2590800" cy="2505447"/>
          </a:xfrm>
          <a:prstGeom prst="verticalScroll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/>
              <a:t>Animaux</a:t>
            </a:r>
            <a:r>
              <a:rPr lang="en-US" dirty="0"/>
              <a:t> domestiques</a:t>
            </a:r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val="39195252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5" grpId="1" animBg="1"/>
      <p:bldP spid="5" grpId="2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117</TotalTime>
  <Words>81</Words>
  <Application>Microsoft Office PowerPoint</Application>
  <PresentationFormat>On-screen Show (4:3)</PresentationFormat>
  <Paragraphs>30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Symbol</vt:lpstr>
      <vt:lpstr>Office Theme</vt:lpstr>
      <vt:lpstr>Le monde des animaux</vt:lpstr>
      <vt:lpstr>Le chien – notre ami!</vt:lpstr>
      <vt:lpstr>PowerPoint Presentation</vt:lpstr>
      <vt:lpstr>Le cheval (Equus caballus)</vt:lpstr>
      <vt:lpstr>PowerPoint Presentation</vt:lpstr>
      <vt:lpstr>Les chats</vt:lpstr>
      <vt:lpstr>PowerPoint Presentation</vt:lpstr>
    </vt:vector>
  </TitlesOfParts>
  <Company>ri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8wr98ftbgs98yvcs9gvy</dc:title>
  <dc:creator>co</dc:creator>
  <cp:lastModifiedBy>elev</cp:lastModifiedBy>
  <cp:revision>13</cp:revision>
  <dcterms:created xsi:type="dcterms:W3CDTF">2015-04-30T14:06:18Z</dcterms:created>
  <dcterms:modified xsi:type="dcterms:W3CDTF">2024-11-06T10:53:04Z</dcterms:modified>
</cp:coreProperties>
</file>