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8D2F7-F79E-40E2-908A-8A66753EB32F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6E53904D-729E-480B-9533-80663BA21D1F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“un”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C95907-B387-4C3F-8734-F975C6B81D99}" type="parTrans" cxnId="{1CDEC635-16A2-45FA-A747-64C965905EB1}">
      <dgm:prSet/>
      <dgm:spPr/>
      <dgm:t>
        <a:bodyPr/>
        <a:lstStyle/>
        <a:p>
          <a:endParaRPr lang="ro-RO"/>
        </a:p>
      </dgm:t>
    </dgm:pt>
    <dgm:pt modelId="{5001FC3B-4E42-47EA-8333-F40BF169928D}" type="sibTrans" cxnId="{1CDEC635-16A2-45FA-A747-64C965905EB1}">
      <dgm:prSet/>
      <dgm:spPr/>
      <dgm:t>
        <a:bodyPr/>
        <a:lstStyle/>
        <a:p>
          <a:endParaRPr lang="ro-RO"/>
        </a:p>
      </dgm:t>
    </dgm:pt>
    <dgm:pt modelId="{0268927C-649D-4D2B-9903-3E938D89E233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“</a:t>
          </a:r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endParaRPr lang="ro-RO" dirty="0"/>
        </a:p>
      </dgm:t>
    </dgm:pt>
    <dgm:pt modelId="{70C3F71A-5033-4E5F-B853-226DB5FA7195}" type="parTrans" cxnId="{02A9EC6F-A5A3-406A-9EC7-23395B99064E}">
      <dgm:prSet/>
      <dgm:spPr/>
      <dgm:t>
        <a:bodyPr/>
        <a:lstStyle/>
        <a:p>
          <a:endParaRPr lang="ro-RO"/>
        </a:p>
      </dgm:t>
    </dgm:pt>
    <dgm:pt modelId="{F31628C7-3AAB-4BD4-A583-9AEF1B7AC7AE}" type="sibTrans" cxnId="{02A9EC6F-A5A3-406A-9EC7-23395B99064E}">
      <dgm:prSet/>
      <dgm:spPr/>
      <dgm:t>
        <a:bodyPr/>
        <a:lstStyle/>
        <a:p>
          <a:endParaRPr lang="ro-RO"/>
        </a:p>
      </dgm:t>
    </dgm:pt>
    <dgm:pt modelId="{399631F9-0366-48AD-BE7C-AD35F7269634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“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r>
            <a:rPr lang="en-US" dirty="0"/>
            <a:t>”</a:t>
          </a:r>
          <a:endParaRPr lang="ro-RO" dirty="0"/>
        </a:p>
      </dgm:t>
    </dgm:pt>
    <dgm:pt modelId="{9A9B3FB7-107D-4B4C-BE85-AA6195DE53DF}" type="parTrans" cxnId="{5A1764F7-23CA-4C6F-B95B-FE1D36D20537}">
      <dgm:prSet/>
      <dgm:spPr/>
      <dgm:t>
        <a:bodyPr/>
        <a:lstStyle/>
        <a:p>
          <a:endParaRPr lang="ro-RO"/>
        </a:p>
      </dgm:t>
    </dgm:pt>
    <dgm:pt modelId="{FC3E001E-0F9E-44BC-B987-B793D4E66E73}" type="sibTrans" cxnId="{5A1764F7-23CA-4C6F-B95B-FE1D36D20537}">
      <dgm:prSet/>
      <dgm:spPr/>
      <dgm:t>
        <a:bodyPr/>
        <a:lstStyle/>
        <a:p>
          <a:endParaRPr lang="ro-RO"/>
        </a:p>
      </dgm:t>
    </dgm:pt>
    <dgm:pt modelId="{A305DF3E-E3B1-467B-9751-D46DCCEA0344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“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endParaRPr lang="ro-RO" dirty="0">
            <a:latin typeface="Symbol" panose="05050102010706020507" pitchFamily="18" charset="2"/>
          </a:endParaRPr>
        </a:p>
      </dgm:t>
    </dgm:pt>
    <dgm:pt modelId="{6FE91610-314A-46C7-8AAA-44610C3E0723}" type="parTrans" cxnId="{C3B93497-8C9C-4461-AFF6-B233C4788FC5}">
      <dgm:prSet/>
      <dgm:spPr/>
      <dgm:t>
        <a:bodyPr/>
        <a:lstStyle/>
        <a:p>
          <a:endParaRPr lang="ro-RO"/>
        </a:p>
      </dgm:t>
    </dgm:pt>
    <dgm:pt modelId="{BBCAD0AA-EC87-4583-A34A-D0A4989E4E97}" type="sibTrans" cxnId="{C3B93497-8C9C-4461-AFF6-B233C4788FC5}">
      <dgm:prSet/>
      <dgm:spPr/>
      <dgm:t>
        <a:bodyPr/>
        <a:lstStyle/>
        <a:p>
          <a:endParaRPr lang="ro-RO"/>
        </a:p>
      </dgm:t>
    </dgm:pt>
    <dgm:pt modelId="{38F422F5-ABB2-4421-BE08-50B8C72FCFD5}" type="pres">
      <dgm:prSet presAssocID="{8428D2F7-F79E-40E2-908A-8A66753EB32F}" presName="compositeShape" presStyleCnt="0">
        <dgm:presLayoutVars>
          <dgm:chMax val="9"/>
          <dgm:dir/>
          <dgm:resizeHandles val="exact"/>
        </dgm:presLayoutVars>
      </dgm:prSet>
      <dgm:spPr/>
    </dgm:pt>
    <dgm:pt modelId="{8FCEF8FF-5D5C-4141-9CDC-851AD1E744B3}" type="pres">
      <dgm:prSet presAssocID="{8428D2F7-F79E-40E2-908A-8A66753EB32F}" presName="triangle1" presStyleLbl="node1" presStyleIdx="0" presStyleCnt="4">
        <dgm:presLayoutVars>
          <dgm:bulletEnabled val="1"/>
        </dgm:presLayoutVars>
      </dgm:prSet>
      <dgm:spPr/>
    </dgm:pt>
    <dgm:pt modelId="{95E516D9-8958-41F4-9FCC-65AD9AA1113F}" type="pres">
      <dgm:prSet presAssocID="{8428D2F7-F79E-40E2-908A-8A66753EB32F}" presName="triangle2" presStyleLbl="node1" presStyleIdx="1" presStyleCnt="4">
        <dgm:presLayoutVars>
          <dgm:bulletEnabled val="1"/>
        </dgm:presLayoutVars>
      </dgm:prSet>
      <dgm:spPr/>
    </dgm:pt>
    <dgm:pt modelId="{CFA8FDD1-6748-4A38-B815-7B9598D492F7}" type="pres">
      <dgm:prSet presAssocID="{8428D2F7-F79E-40E2-908A-8A66753EB32F}" presName="triangle3" presStyleLbl="node1" presStyleIdx="2" presStyleCnt="4">
        <dgm:presLayoutVars>
          <dgm:bulletEnabled val="1"/>
        </dgm:presLayoutVars>
      </dgm:prSet>
      <dgm:spPr/>
    </dgm:pt>
    <dgm:pt modelId="{C8D1BFF2-FFCC-4842-9332-101BC85E32FF}" type="pres">
      <dgm:prSet presAssocID="{8428D2F7-F79E-40E2-908A-8A66753EB32F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6A646D09-7B4E-43EE-9095-7AD316CBDAEF}" type="presOf" srcId="{8428D2F7-F79E-40E2-908A-8A66753EB32F}" destId="{38F422F5-ABB2-4421-BE08-50B8C72FCFD5}" srcOrd="0" destOrd="0" presId="urn:microsoft.com/office/officeart/2005/8/layout/pyramid4"/>
    <dgm:cxn modelId="{C8C6EA10-D9DA-49CD-A767-0B9AEA0C4207}" type="presOf" srcId="{0268927C-649D-4D2B-9903-3E938D89E233}" destId="{95E516D9-8958-41F4-9FCC-65AD9AA1113F}" srcOrd="0" destOrd="0" presId="urn:microsoft.com/office/officeart/2005/8/layout/pyramid4"/>
    <dgm:cxn modelId="{41128425-6441-4D66-908F-3DE2E885B240}" type="presOf" srcId="{A305DF3E-E3B1-467B-9751-D46DCCEA0344}" destId="{C8D1BFF2-FFCC-4842-9332-101BC85E32FF}" srcOrd="0" destOrd="0" presId="urn:microsoft.com/office/officeart/2005/8/layout/pyramid4"/>
    <dgm:cxn modelId="{1CDEC635-16A2-45FA-A747-64C965905EB1}" srcId="{8428D2F7-F79E-40E2-908A-8A66753EB32F}" destId="{6E53904D-729E-480B-9533-80663BA21D1F}" srcOrd="0" destOrd="0" parTransId="{B4C95907-B387-4C3F-8734-F975C6B81D99}" sibTransId="{5001FC3B-4E42-47EA-8333-F40BF169928D}"/>
    <dgm:cxn modelId="{02A9EC6F-A5A3-406A-9EC7-23395B99064E}" srcId="{8428D2F7-F79E-40E2-908A-8A66753EB32F}" destId="{0268927C-649D-4D2B-9903-3E938D89E233}" srcOrd="1" destOrd="0" parTransId="{70C3F71A-5033-4E5F-B853-226DB5FA7195}" sibTransId="{F31628C7-3AAB-4BD4-A583-9AEF1B7AC7AE}"/>
    <dgm:cxn modelId="{C3B93497-8C9C-4461-AFF6-B233C4788FC5}" srcId="{8428D2F7-F79E-40E2-908A-8A66753EB32F}" destId="{A305DF3E-E3B1-467B-9751-D46DCCEA0344}" srcOrd="3" destOrd="0" parTransId="{6FE91610-314A-46C7-8AAA-44610C3E0723}" sibTransId="{BBCAD0AA-EC87-4583-A34A-D0A4989E4E97}"/>
    <dgm:cxn modelId="{B5FDB7C1-1C20-46E3-9723-25F9F3E4C3C0}" type="presOf" srcId="{6E53904D-729E-480B-9533-80663BA21D1F}" destId="{8FCEF8FF-5D5C-4141-9CDC-851AD1E744B3}" srcOrd="0" destOrd="0" presId="urn:microsoft.com/office/officeart/2005/8/layout/pyramid4"/>
    <dgm:cxn modelId="{268FBEEB-7DB8-4F2B-B25E-528051B09F8B}" type="presOf" srcId="{399631F9-0366-48AD-BE7C-AD35F7269634}" destId="{CFA8FDD1-6748-4A38-B815-7B9598D492F7}" srcOrd="0" destOrd="0" presId="urn:microsoft.com/office/officeart/2005/8/layout/pyramid4"/>
    <dgm:cxn modelId="{5A1764F7-23CA-4C6F-B95B-FE1D36D20537}" srcId="{8428D2F7-F79E-40E2-908A-8A66753EB32F}" destId="{399631F9-0366-48AD-BE7C-AD35F7269634}" srcOrd="2" destOrd="0" parTransId="{9A9B3FB7-107D-4B4C-BE85-AA6195DE53DF}" sibTransId="{FC3E001E-0F9E-44BC-B987-B793D4E66E73}"/>
    <dgm:cxn modelId="{AC2AAF22-99F6-4E0E-B2DB-BE3EEF704F6A}" type="presParOf" srcId="{38F422F5-ABB2-4421-BE08-50B8C72FCFD5}" destId="{8FCEF8FF-5D5C-4141-9CDC-851AD1E744B3}" srcOrd="0" destOrd="0" presId="urn:microsoft.com/office/officeart/2005/8/layout/pyramid4"/>
    <dgm:cxn modelId="{BA18C111-8F5A-40BE-9AF7-5804C705BFFE}" type="presParOf" srcId="{38F422F5-ABB2-4421-BE08-50B8C72FCFD5}" destId="{95E516D9-8958-41F4-9FCC-65AD9AA1113F}" srcOrd="1" destOrd="0" presId="urn:microsoft.com/office/officeart/2005/8/layout/pyramid4"/>
    <dgm:cxn modelId="{E28E3E51-FD45-4104-AC47-0AA404AAF859}" type="presParOf" srcId="{38F422F5-ABB2-4421-BE08-50B8C72FCFD5}" destId="{CFA8FDD1-6748-4A38-B815-7B9598D492F7}" srcOrd="2" destOrd="0" presId="urn:microsoft.com/office/officeart/2005/8/layout/pyramid4"/>
    <dgm:cxn modelId="{E6382955-5FB7-4702-B493-EB8668A5A0D2}" type="presParOf" srcId="{38F422F5-ABB2-4421-BE08-50B8C72FCFD5}" destId="{C8D1BFF2-FFCC-4842-9332-101BC85E32F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EF8FF-5D5C-4141-9CDC-851AD1E744B3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Arial" panose="020B0604020202020204" pitchFamily="34" charset="0"/>
              <a:cs typeface="Arial" panose="020B0604020202020204" pitchFamily="34" charset="0"/>
            </a:rPr>
            <a:t>“un”</a:t>
          </a:r>
          <a:endParaRPr lang="ro-RO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0000" y="1016000"/>
        <a:ext cx="1016000" cy="1016000"/>
      </dsp:txXfrm>
    </dsp:sp>
    <dsp:sp modelId="{95E516D9-8958-41F4-9FCC-65AD9AA1113F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“</a:t>
          </a:r>
          <a:r>
            <a:rPr lang="az-Cyrl-AZ" sz="21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endParaRPr lang="ro-RO" sz="2100" kern="1200" dirty="0"/>
        </a:p>
      </dsp:txBody>
      <dsp:txXfrm>
        <a:off x="1524000" y="3048000"/>
        <a:ext cx="1016000" cy="1016000"/>
      </dsp:txXfrm>
    </dsp:sp>
    <dsp:sp modelId="{CFA8FDD1-6748-4A38-B815-7B9598D492F7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“</a:t>
          </a:r>
          <a:r>
            <a:rPr lang="en-US" sz="21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r>
            <a:rPr lang="en-US" sz="2100" kern="1200" dirty="0"/>
            <a:t>”</a:t>
          </a:r>
          <a:endParaRPr lang="ro-RO" sz="2100" kern="1200" dirty="0"/>
        </a:p>
      </dsp:txBody>
      <dsp:txXfrm rot="10800000">
        <a:off x="2540000" y="2032000"/>
        <a:ext cx="1016000" cy="1016000"/>
      </dsp:txXfrm>
    </dsp:sp>
    <dsp:sp modelId="{C8D1BFF2-FFCC-4842-9332-101BC85E32FF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“</a:t>
          </a:r>
          <a:r>
            <a:rPr lang="el-GR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endParaRPr lang="ro-RO" sz="2100" kern="1200" dirty="0">
            <a:latin typeface="Symbol" panose="05050102010706020507" pitchFamily="18" charset="2"/>
          </a:endParaRP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4A5FD-186A-451E-A574-D6E7CB64F05E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4F99E-97F8-4D80-BE79-D601F544E40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44454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5C8-D7E3-4CEA-BB74-7B0311DF76B3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29AF-2FF1-4243-A8FE-70D11C9ED9D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6C6CC-A8BD-408B-AC01-90968D413DAB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908-E9BB-477D-A25D-13DA47EA0CD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1E51-4C90-4B5F-B6D5-239E692F489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A802-90DC-49C6-8776-EC7F777390FA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66B9-810A-4900-9D10-957E175C6232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83BC-4673-4A24-9B7A-64B81EF0D4C2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11FC1-7B9F-498B-8603-5B61CD992BCF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D2ED-0BF5-495D-AC18-FD91E57482A5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F205-3590-46EF-8524-922FA22FBBB9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FB5A-D383-4C82-A8E6-822B96B735F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B6C0C-DD4F-4802-AD29-037809CA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82802-91BD-4084-A044-F27831289F12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95DCE-5737-4BC4-B1F5-636DF127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87217E-72F0-4E23-99F5-5963262F5FBA}"/>
              </a:ext>
            </a:extLst>
          </p:cNvPr>
          <p:cNvSpPr txBox="1"/>
          <p:nvPr/>
        </p:nvSpPr>
        <p:spPr>
          <a:xfrm>
            <a:off x="5724128" y="136525"/>
            <a:ext cx="3419872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52FE8-9B29-413D-8458-1E9060712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7CBE-B482-4AB0-9FEE-BCEB13638BD3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26DBA-B5C2-43AC-A351-C3FB19857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F2C3-3A41-4CBF-9C69-4008BCB6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908-E9BB-477D-A25D-13DA47EA0CD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25D99-90B8-42E3-89EE-6C630C4DE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3EF4D1F-F32D-4A16-A69F-85777DEB1D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474801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214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034B0-2BE0-43E5-ACFF-EAB74238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3ECD-3B31-4990-BC35-6800B28E3718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FDD78-9FB4-4EEC-982B-1B6E88A0D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432616-420C-4683-8427-6EEBD009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A67B-540C-4908-B979-A1A87D15190B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80A3A-7A3A-4A9F-A90C-898684E2D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113071-152E-4E5B-BAD0-161083139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2B4C-FF7C-4AEC-9F41-1CB23226441B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95268-BAF2-4710-B997-971DA75C2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5F650-8CCC-428F-9C1C-2139BE682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F9C6-1A81-46DF-BCFE-BF26709EF98D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DB1B6E-4724-4171-8B0B-E34E7443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9357F3D8-566F-408A-9EA3-B3DDA356E2F7}"/>
              </a:ext>
            </a:extLst>
          </p:cNvPr>
          <p:cNvSpPr/>
          <p:nvPr/>
        </p:nvSpPr>
        <p:spPr>
          <a:xfrm>
            <a:off x="426702" y="610880"/>
            <a:ext cx="3096344" cy="3087216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Animaux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Domestiques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87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2024-11-06T10:52:29Z</dcterms:modified>
</cp:coreProperties>
</file>