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F7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300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861554-77E3-4F74-9DD7-2B8B563767F4}" type="doc">
      <dgm:prSet loTypeId="urn:microsoft.com/office/officeart/2005/8/layout/pyramid4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o-RO"/>
        </a:p>
      </dgm:t>
    </dgm:pt>
    <dgm:pt modelId="{663CF2DF-71CE-4A74-B257-389411F6EF82}">
      <dgm:prSet phldrT="[Text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un</a:t>
          </a:r>
          <a:endParaRPr lang="ro-RO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1DA5436-5033-4BFC-9510-A3F354CD18C3}" type="parTrans" cxnId="{46EB75F1-E310-4F94-A973-7987289D5436}">
      <dgm:prSet/>
      <dgm:spPr/>
      <dgm:t>
        <a:bodyPr/>
        <a:lstStyle/>
        <a:p>
          <a:endParaRPr lang="ro-RO"/>
        </a:p>
      </dgm:t>
    </dgm:pt>
    <dgm:pt modelId="{CE91CEBF-976D-4E4D-8962-B897F68FD77B}" type="sibTrans" cxnId="{46EB75F1-E310-4F94-A973-7987289D5436}">
      <dgm:prSet/>
      <dgm:spPr/>
      <dgm:t>
        <a:bodyPr/>
        <a:lstStyle/>
        <a:p>
          <a:endParaRPr lang="ro-RO"/>
        </a:p>
      </dgm:t>
    </dgm:pt>
    <dgm:pt modelId="{105D1189-3826-47C5-AF6A-A8E1548463E2}">
      <dgm:prSet phldrT="[Text]"/>
      <dgm:spPr/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o</a:t>
          </a:r>
          <a:r>
            <a:rPr lang="az-Cyrl-AZ" dirty="0">
              <a:latin typeface="Times New Roman" panose="02020603050405020304" pitchFamily="18" charset="0"/>
              <a:cs typeface="Times New Roman" panose="02020603050405020304" pitchFamily="18" charset="0"/>
            </a:rPr>
            <a:t>дпн</a:t>
          </a:r>
          <a:endParaRPr lang="ro-RO" dirty="0"/>
        </a:p>
      </dgm:t>
    </dgm:pt>
    <dgm:pt modelId="{3BBA78B3-52E6-45ED-A460-B0CFF4D4483E}" type="parTrans" cxnId="{EDB2E0BC-B0D5-4BFE-96F1-B4AA1A95E8CC}">
      <dgm:prSet/>
      <dgm:spPr/>
      <dgm:t>
        <a:bodyPr/>
        <a:lstStyle/>
        <a:p>
          <a:endParaRPr lang="ro-RO"/>
        </a:p>
      </dgm:t>
    </dgm:pt>
    <dgm:pt modelId="{4456AD2D-6F92-4950-B274-542359E00FC5}" type="sibTrans" cxnId="{EDB2E0BC-B0D5-4BFE-96F1-B4AA1A95E8CC}">
      <dgm:prSet/>
      <dgm:spPr/>
      <dgm:t>
        <a:bodyPr/>
        <a:lstStyle/>
        <a:p>
          <a:endParaRPr lang="ro-RO"/>
        </a:p>
      </dgm:t>
    </dgm:pt>
    <dgm:pt modelId="{66846E86-6D8D-4E55-8844-66B657419C3A}">
      <dgm:prSet phldrT="[Text]"/>
      <dgm:spPr>
        <a:solidFill>
          <a:schemeClr val="tx2">
            <a:lumMod val="75000"/>
          </a:schemeClr>
        </a:solidFill>
      </dgm:spPr>
      <dgm:t>
        <a:bodyPr/>
        <a:lstStyle/>
        <a:p>
          <a:r>
            <a:rPr lang="el-GR" dirty="0">
              <a:latin typeface="Times New Roman" panose="02020603050405020304" pitchFamily="18" charset="0"/>
              <a:cs typeface="Times New Roman" panose="02020603050405020304" pitchFamily="18" charset="0"/>
            </a:rPr>
            <a:t>ενα</a:t>
          </a:r>
          <a:endParaRPr lang="ro-RO" dirty="0"/>
        </a:p>
      </dgm:t>
    </dgm:pt>
    <dgm:pt modelId="{78BCD58E-101F-4DFD-A48A-6C1F8D02421F}" type="parTrans" cxnId="{E8A3492D-DD2D-4ED9-AD2C-1FD8BECEE2BE}">
      <dgm:prSet/>
      <dgm:spPr/>
      <dgm:t>
        <a:bodyPr/>
        <a:lstStyle/>
        <a:p>
          <a:endParaRPr lang="ro-RO"/>
        </a:p>
      </dgm:t>
    </dgm:pt>
    <dgm:pt modelId="{E2E5E934-9818-41EF-9603-496842CB1DA6}" type="sibTrans" cxnId="{E8A3492D-DD2D-4ED9-AD2C-1FD8BECEE2BE}">
      <dgm:prSet/>
      <dgm:spPr/>
      <dgm:t>
        <a:bodyPr/>
        <a:lstStyle/>
        <a:p>
          <a:endParaRPr lang="ro-RO"/>
        </a:p>
      </dgm:t>
    </dgm:pt>
    <dgm:pt modelId="{FA4CF1B6-9D46-4B03-BAB5-3AAA21683E05}">
      <dgm:prSet phldrT="[Text]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one</a:t>
          </a:r>
          <a:endParaRPr lang="ro-RO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7CE6405-F063-4BDC-A570-85EABEB1D211}" type="parTrans" cxnId="{25D56B8B-EF6A-4C0C-82EF-6ACD5F98A40C}">
      <dgm:prSet/>
      <dgm:spPr/>
      <dgm:t>
        <a:bodyPr/>
        <a:lstStyle/>
        <a:p>
          <a:endParaRPr lang="ro-RO"/>
        </a:p>
      </dgm:t>
    </dgm:pt>
    <dgm:pt modelId="{93B1E161-0F57-4688-92DE-782310B8E7C7}" type="sibTrans" cxnId="{25D56B8B-EF6A-4C0C-82EF-6ACD5F98A40C}">
      <dgm:prSet/>
      <dgm:spPr/>
      <dgm:t>
        <a:bodyPr/>
        <a:lstStyle/>
        <a:p>
          <a:endParaRPr lang="ro-RO"/>
        </a:p>
      </dgm:t>
    </dgm:pt>
    <dgm:pt modelId="{AD1EF5B0-399B-48E3-976B-2AE73B45D3AB}" type="pres">
      <dgm:prSet presAssocID="{FB861554-77E3-4F74-9DD7-2B8B563767F4}" presName="compositeShape" presStyleCnt="0">
        <dgm:presLayoutVars>
          <dgm:chMax val="9"/>
          <dgm:dir/>
          <dgm:resizeHandles val="exact"/>
        </dgm:presLayoutVars>
      </dgm:prSet>
      <dgm:spPr/>
    </dgm:pt>
    <dgm:pt modelId="{ACAA545B-A65D-4776-8CC3-4212457D5114}" type="pres">
      <dgm:prSet presAssocID="{FB861554-77E3-4F74-9DD7-2B8B563767F4}" presName="triangle1" presStyleLbl="node1" presStyleIdx="0" presStyleCnt="4">
        <dgm:presLayoutVars>
          <dgm:bulletEnabled val="1"/>
        </dgm:presLayoutVars>
      </dgm:prSet>
      <dgm:spPr/>
    </dgm:pt>
    <dgm:pt modelId="{80E6A8D8-4571-4253-9F10-5CB0FA5B1618}" type="pres">
      <dgm:prSet presAssocID="{FB861554-77E3-4F74-9DD7-2B8B563767F4}" presName="triangle2" presStyleLbl="node1" presStyleIdx="1" presStyleCnt="4" custLinFactNeighborX="2500">
        <dgm:presLayoutVars>
          <dgm:bulletEnabled val="1"/>
        </dgm:presLayoutVars>
      </dgm:prSet>
      <dgm:spPr/>
    </dgm:pt>
    <dgm:pt modelId="{B9A85376-3D8C-4ED0-9F97-27C765C3AD66}" type="pres">
      <dgm:prSet presAssocID="{FB861554-77E3-4F74-9DD7-2B8B563767F4}" presName="triangle3" presStyleLbl="node1" presStyleIdx="2" presStyleCnt="4">
        <dgm:presLayoutVars>
          <dgm:bulletEnabled val="1"/>
        </dgm:presLayoutVars>
      </dgm:prSet>
      <dgm:spPr/>
    </dgm:pt>
    <dgm:pt modelId="{2B9E1EA8-26EC-4C78-AFA4-9242581BE6B7}" type="pres">
      <dgm:prSet presAssocID="{FB861554-77E3-4F74-9DD7-2B8B563767F4}" presName="triangle4" presStyleLbl="node1" presStyleIdx="3" presStyleCnt="4" custLinFactNeighborX="-2500">
        <dgm:presLayoutVars>
          <dgm:bulletEnabled val="1"/>
        </dgm:presLayoutVars>
      </dgm:prSet>
      <dgm:spPr/>
    </dgm:pt>
  </dgm:ptLst>
  <dgm:cxnLst>
    <dgm:cxn modelId="{77E42A04-E060-4A34-A068-83DF36B357EC}" type="presOf" srcId="{FA4CF1B6-9D46-4B03-BAB5-3AAA21683E05}" destId="{2B9E1EA8-26EC-4C78-AFA4-9242581BE6B7}" srcOrd="0" destOrd="0" presId="urn:microsoft.com/office/officeart/2005/8/layout/pyramid4"/>
    <dgm:cxn modelId="{4CA2C518-4C10-4FC6-902A-8A9AF415776D}" type="presOf" srcId="{66846E86-6D8D-4E55-8844-66B657419C3A}" destId="{B9A85376-3D8C-4ED0-9F97-27C765C3AD66}" srcOrd="0" destOrd="0" presId="urn:microsoft.com/office/officeart/2005/8/layout/pyramid4"/>
    <dgm:cxn modelId="{E8A3492D-DD2D-4ED9-AD2C-1FD8BECEE2BE}" srcId="{FB861554-77E3-4F74-9DD7-2B8B563767F4}" destId="{66846E86-6D8D-4E55-8844-66B657419C3A}" srcOrd="2" destOrd="0" parTransId="{78BCD58E-101F-4DFD-A48A-6C1F8D02421F}" sibTransId="{E2E5E934-9818-41EF-9603-496842CB1DA6}"/>
    <dgm:cxn modelId="{C69FCC2D-5467-40E0-9D3D-E70DC47DC95A}" type="presOf" srcId="{105D1189-3826-47C5-AF6A-A8E1548463E2}" destId="{80E6A8D8-4571-4253-9F10-5CB0FA5B1618}" srcOrd="0" destOrd="0" presId="urn:microsoft.com/office/officeart/2005/8/layout/pyramid4"/>
    <dgm:cxn modelId="{10151369-8C76-4293-82EF-232918CBAB7E}" type="presOf" srcId="{663CF2DF-71CE-4A74-B257-389411F6EF82}" destId="{ACAA545B-A65D-4776-8CC3-4212457D5114}" srcOrd="0" destOrd="0" presId="urn:microsoft.com/office/officeart/2005/8/layout/pyramid4"/>
    <dgm:cxn modelId="{A3349586-4E11-47A7-837E-B3E4A4FB4EDA}" type="presOf" srcId="{FB861554-77E3-4F74-9DD7-2B8B563767F4}" destId="{AD1EF5B0-399B-48E3-976B-2AE73B45D3AB}" srcOrd="0" destOrd="0" presId="urn:microsoft.com/office/officeart/2005/8/layout/pyramid4"/>
    <dgm:cxn modelId="{25D56B8B-EF6A-4C0C-82EF-6ACD5F98A40C}" srcId="{FB861554-77E3-4F74-9DD7-2B8B563767F4}" destId="{FA4CF1B6-9D46-4B03-BAB5-3AAA21683E05}" srcOrd="3" destOrd="0" parTransId="{77CE6405-F063-4BDC-A570-85EABEB1D211}" sibTransId="{93B1E161-0F57-4688-92DE-782310B8E7C7}"/>
    <dgm:cxn modelId="{EDB2E0BC-B0D5-4BFE-96F1-B4AA1A95E8CC}" srcId="{FB861554-77E3-4F74-9DD7-2B8B563767F4}" destId="{105D1189-3826-47C5-AF6A-A8E1548463E2}" srcOrd="1" destOrd="0" parTransId="{3BBA78B3-52E6-45ED-A460-B0CFF4D4483E}" sibTransId="{4456AD2D-6F92-4950-B274-542359E00FC5}"/>
    <dgm:cxn modelId="{46EB75F1-E310-4F94-A973-7987289D5436}" srcId="{FB861554-77E3-4F74-9DD7-2B8B563767F4}" destId="{663CF2DF-71CE-4A74-B257-389411F6EF82}" srcOrd="0" destOrd="0" parTransId="{91DA5436-5033-4BFC-9510-A3F354CD18C3}" sibTransId="{CE91CEBF-976D-4E4D-8962-B897F68FD77B}"/>
    <dgm:cxn modelId="{DE649F6B-94BA-4B16-8727-0C4BE3769839}" type="presParOf" srcId="{AD1EF5B0-399B-48E3-976B-2AE73B45D3AB}" destId="{ACAA545B-A65D-4776-8CC3-4212457D5114}" srcOrd="0" destOrd="0" presId="urn:microsoft.com/office/officeart/2005/8/layout/pyramid4"/>
    <dgm:cxn modelId="{2F453E3F-729D-4244-8A2B-5838346E913C}" type="presParOf" srcId="{AD1EF5B0-399B-48E3-976B-2AE73B45D3AB}" destId="{80E6A8D8-4571-4253-9F10-5CB0FA5B1618}" srcOrd="1" destOrd="0" presId="urn:microsoft.com/office/officeart/2005/8/layout/pyramid4"/>
    <dgm:cxn modelId="{08E09A4F-0675-445A-9A13-2B2E48E94B8F}" type="presParOf" srcId="{AD1EF5B0-399B-48E3-976B-2AE73B45D3AB}" destId="{B9A85376-3D8C-4ED0-9F97-27C765C3AD66}" srcOrd="2" destOrd="0" presId="urn:microsoft.com/office/officeart/2005/8/layout/pyramid4"/>
    <dgm:cxn modelId="{3F345A5E-5E8E-4971-B922-AEFA48C71EB9}" type="presParOf" srcId="{AD1EF5B0-399B-48E3-976B-2AE73B45D3AB}" destId="{2B9E1EA8-26EC-4C78-AFA4-9242581BE6B7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AA545B-A65D-4776-8CC3-4212457D5114}">
      <dsp:nvSpPr>
        <dsp:cNvPr id="0" name=""/>
        <dsp:cNvSpPr/>
      </dsp:nvSpPr>
      <dsp:spPr>
        <a:xfrm>
          <a:off x="2032000" y="0"/>
          <a:ext cx="2032000" cy="2032000"/>
        </a:xfrm>
        <a:prstGeom prst="triangle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>
              <a:latin typeface="Arial" panose="020B0604020202020204" pitchFamily="34" charset="0"/>
              <a:cs typeface="Arial" panose="020B0604020202020204" pitchFamily="34" charset="0"/>
            </a:rPr>
            <a:t>un</a:t>
          </a:r>
          <a:endParaRPr lang="ro-RO" sz="29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540000" y="1016000"/>
        <a:ext cx="1016000" cy="1016000"/>
      </dsp:txXfrm>
    </dsp:sp>
    <dsp:sp modelId="{80E6A8D8-4571-4253-9F10-5CB0FA5B1618}">
      <dsp:nvSpPr>
        <dsp:cNvPr id="0" name=""/>
        <dsp:cNvSpPr/>
      </dsp:nvSpPr>
      <dsp:spPr>
        <a:xfrm>
          <a:off x="1066800" y="2032000"/>
          <a:ext cx="2032000" cy="2032000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o</a:t>
          </a:r>
          <a:r>
            <a:rPr lang="az-Cyrl-AZ" sz="29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дпн</a:t>
          </a:r>
          <a:endParaRPr lang="ro-RO" sz="2900" kern="1200" dirty="0"/>
        </a:p>
      </dsp:txBody>
      <dsp:txXfrm>
        <a:off x="1574800" y="3048000"/>
        <a:ext cx="1016000" cy="1016000"/>
      </dsp:txXfrm>
    </dsp:sp>
    <dsp:sp modelId="{B9A85376-3D8C-4ED0-9F97-27C765C3AD66}">
      <dsp:nvSpPr>
        <dsp:cNvPr id="0" name=""/>
        <dsp:cNvSpPr/>
      </dsp:nvSpPr>
      <dsp:spPr>
        <a:xfrm rot="10800000">
          <a:off x="2032000" y="2032000"/>
          <a:ext cx="2032000" cy="2032000"/>
        </a:xfrm>
        <a:prstGeom prst="triangle">
          <a:avLst/>
        </a:prstGeom>
        <a:solidFill>
          <a:schemeClr val="tx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9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ενα</a:t>
          </a:r>
          <a:endParaRPr lang="ro-RO" sz="2900" kern="1200" dirty="0"/>
        </a:p>
      </dsp:txBody>
      <dsp:txXfrm rot="10800000">
        <a:off x="2540000" y="2032000"/>
        <a:ext cx="1016000" cy="1016000"/>
      </dsp:txXfrm>
    </dsp:sp>
    <dsp:sp modelId="{2B9E1EA8-26EC-4C78-AFA4-9242581BE6B7}">
      <dsp:nvSpPr>
        <dsp:cNvPr id="0" name=""/>
        <dsp:cNvSpPr/>
      </dsp:nvSpPr>
      <dsp:spPr>
        <a:xfrm>
          <a:off x="2997200" y="2032000"/>
          <a:ext cx="2032000" cy="2032000"/>
        </a:xfrm>
        <a:prstGeom prst="triangle">
          <a:avLst/>
        </a:prstGeom>
        <a:solidFill>
          <a:schemeClr val="accent6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>
              <a:latin typeface="Arial" panose="020B0604020202020204" pitchFamily="34" charset="0"/>
              <a:cs typeface="Arial" panose="020B0604020202020204" pitchFamily="34" charset="0"/>
            </a:rPr>
            <a:t>one</a:t>
          </a:r>
          <a:endParaRPr lang="ro-RO" sz="29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05200" y="3048000"/>
        <a:ext cx="1016000" cy="1016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ABB68C-44C0-42F2-82A3-9289CB578761}" type="datetimeFigureOut">
              <a:rPr lang="ro-RO" smtClean="0"/>
              <a:t>06.11.2024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BF9515-426E-4DDE-99A5-2BAFA5F7C578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477320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1D18E-1933-4DFD-AB41-FEC340FC30C5}" type="datetime1">
              <a:rPr lang="ro-RO" smtClean="0"/>
              <a:t>06.11.2024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34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56D85-EAAA-4114-AA3F-534FFF3B36DF}" type="datetime1">
              <a:rPr lang="ro-RO" smtClean="0"/>
              <a:t>06.11.2024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8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0B41D-0F45-4C97-BB72-7FAD9C468435}" type="datetime1">
              <a:rPr lang="ro-RO" smtClean="0"/>
              <a:t>06.11.2024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039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6A88A-4ACC-457A-929F-D6F73DF4EE34}" type="datetime1">
              <a:rPr lang="ro-RO" smtClean="0"/>
              <a:t>06.11.2024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711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B4CDE-F0A1-4A68-AB3B-0B2235CBCF92}" type="datetime1">
              <a:rPr lang="ro-RO" smtClean="0"/>
              <a:t>06.11.2024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702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D21C7-ECF9-4DD1-911B-E78DF3C954A8}" type="datetime1">
              <a:rPr lang="ro-RO" smtClean="0"/>
              <a:t>06.11.2024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776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7CBB1-1248-4704-95D2-0CF56A637D25}" type="datetime1">
              <a:rPr lang="ro-RO" smtClean="0"/>
              <a:t>06.11.2024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872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48BE6-B888-4F5B-BF74-A61D7F3B2E68}" type="datetime1">
              <a:rPr lang="ro-RO" smtClean="0"/>
              <a:t>06.11.2024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503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D9F05-7895-406E-95F2-E2C754ACCE2B}" type="datetime1">
              <a:rPr lang="ro-RO" smtClean="0"/>
              <a:t>06.11.2024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328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07467-0FB6-4543-96EA-ADCBEFB1BBB0}" type="datetime1">
              <a:rPr lang="ro-RO" smtClean="0"/>
              <a:t>06.11.2024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63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CA56B-8338-4DDA-82CF-F55EE76F84DF}" type="datetime1">
              <a:rPr lang="ro-RO" smtClean="0"/>
              <a:t>06.11.2024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107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25993A-6084-4313-9B07-C6457D09ADE7}" type="datetime1">
              <a:rPr lang="ro-RO" smtClean="0"/>
              <a:t>06.11.2024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744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Le monde des </a:t>
            </a:r>
            <a:r>
              <a:rPr lang="en-US" dirty="0" err="1">
                <a:solidFill>
                  <a:srgbClr val="00B050"/>
                </a:solidFill>
              </a:rPr>
              <a:t>animaux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marL="457200" indent="-457200" algn="l">
              <a:buFont typeface="Arial"/>
              <a:buChar char="•"/>
            </a:pPr>
            <a:r>
              <a:rPr lang="en-US" dirty="0">
                <a:solidFill>
                  <a:schemeClr val="bg1"/>
                </a:solidFill>
              </a:rPr>
              <a:t>Chiens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en-US" dirty="0">
                <a:solidFill>
                  <a:schemeClr val="bg1"/>
                </a:solidFill>
                <a:hlinkClick r:id="rId2" action="ppaction://hlinksldjump"/>
              </a:rPr>
              <a:t>Chats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en-US" dirty="0" err="1">
                <a:solidFill>
                  <a:schemeClr val="bg1"/>
                </a:solidFill>
              </a:rPr>
              <a:t>Chevaux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ro-RO" dirty="0">
                <a:solidFill>
                  <a:schemeClr val="bg1"/>
                </a:solidFill>
              </a:rPr>
              <a:t>…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un 3"/>
          <p:cNvSpPr/>
          <p:nvPr/>
        </p:nvSpPr>
        <p:spPr>
          <a:xfrm>
            <a:off x="395536" y="341948"/>
            <a:ext cx="1584176" cy="1296144"/>
          </a:xfrm>
          <a:prstGeom prst="sun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B9F7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596864" y="3717032"/>
            <a:ext cx="3190875" cy="1438275"/>
          </a:xfrm>
          <a:prstGeom prst="rect">
            <a:avLst/>
          </a:prstGeom>
          <a:noFill/>
          <a:ln>
            <a:noFill/>
          </a:ln>
          <a:scene3d>
            <a:camera prst="perspectiveContrastingLeftFacing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D27BB2-8F51-42EB-BF4F-0EADBF5715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33F20-C290-45B6-8A1A-F7BFAE1E193C}" type="datetime1">
              <a:rPr lang="ro-RO" smtClean="0"/>
              <a:t>06.11.2024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B0938A-EDB6-48C4-A59E-41B84F432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1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83F56B2-9541-4F31-BF53-64F107403AC2}"/>
              </a:ext>
            </a:extLst>
          </p:cNvPr>
          <p:cNvSpPr txBox="1"/>
          <p:nvPr/>
        </p:nvSpPr>
        <p:spPr>
          <a:xfrm>
            <a:off x="5751725" y="16901"/>
            <a:ext cx="3392275" cy="40011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ro-RO" sz="20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Compétences</a:t>
            </a:r>
            <a:r>
              <a:rPr lang="ro-RO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o-RO" sz="20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numériques</a:t>
            </a:r>
            <a:endParaRPr lang="ro-RO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583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 </a:t>
            </a:r>
            <a:r>
              <a:rPr lang="en-US" dirty="0" err="1"/>
              <a:t>chien</a:t>
            </a:r>
            <a:r>
              <a:rPr lang="en-US" dirty="0"/>
              <a:t> – </a:t>
            </a:r>
            <a:r>
              <a:rPr lang="en-US" dirty="0" err="1"/>
              <a:t>notre</a:t>
            </a:r>
            <a:r>
              <a:rPr lang="en-US" dirty="0"/>
              <a:t> </a:t>
            </a:r>
            <a:r>
              <a:rPr lang="en-US" dirty="0" err="1"/>
              <a:t>ami</a:t>
            </a:r>
            <a:r>
              <a:rPr lang="ro-RO" dirty="0"/>
              <a:t>!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87285">
            <a:off x="3815982" y="2138893"/>
            <a:ext cx="2466975" cy="2078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03648" y="5157192"/>
            <a:ext cx="6624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700" dirty="0">
                <a:solidFill>
                  <a:schemeClr val="tx1">
                    <a:tint val="75000"/>
                  </a:schemeClr>
                </a:solidFill>
              </a:rPr>
              <a:t>Sans tenir compte de taille et de race, tous les chiens ont 42 dents et 321 os.</a:t>
            </a:r>
            <a:endParaRPr lang="en-US" sz="27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1772816"/>
            <a:ext cx="23042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700" dirty="0">
                <a:solidFill>
                  <a:schemeClr val="tx1">
                    <a:tint val="75000"/>
                  </a:schemeClr>
                </a:solidFill>
              </a:rPr>
              <a:t>Pendant leurs premières semaines de vie, les chiens dorment 90% du temps.</a:t>
            </a:r>
            <a:endParaRPr lang="en-US" sz="27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80DB07-7C02-4BDF-A06E-C04B7B5A5F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F50BE-730B-4614-A9B1-A7BA35898C2C}" type="datetime1">
              <a:rPr lang="ro-RO" smtClean="0"/>
              <a:t>06.11.2024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650ED6-73ED-4717-BD45-33165E4F4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5518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A26017-CCB1-4468-B8D6-EA0EF9271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D9F05-7895-406E-95F2-E2C754ACCE2B}" type="datetime1">
              <a:rPr lang="ro-RO" smtClean="0"/>
              <a:t>06.11.2024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807F180-F51F-4240-8384-7F4DB3EF5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BA1EA1AA-D8EC-465E-8F21-DE53E2E19D1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9034224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369951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 cheval</a:t>
            </a:r>
            <a:r>
              <a:rPr lang="en-US" dirty="0"/>
              <a:t> (</a:t>
            </a:r>
            <a:r>
              <a:rPr lang="en-US" i="1" dirty="0"/>
              <a:t>Equus caballus</a:t>
            </a:r>
            <a:r>
              <a:rPr lang="en-US" dirty="0"/>
              <a:t>)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612" y="2905919"/>
            <a:ext cx="239077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D1D907-19A0-4DC6-A734-E03C4218A7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4B6EE-797D-4AC5-A7B1-5DE37A4B468C}" type="datetime1">
              <a:rPr lang="ro-RO" smtClean="0"/>
              <a:t>06.11.2024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1899F0-F19F-4194-A643-310126FB3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3960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575" y="4077072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8884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069802"/>
            <a:ext cx="2705100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C0EEEC-41DB-48FD-920D-8B320B4168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E4873-AB60-4AA2-8DD7-7BA6DD4B52B6}" type="datetime1">
              <a:rPr lang="ro-RO" smtClean="0"/>
              <a:t>06.11.2024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D5B985-F8B3-42CC-A3F8-CF6CD08032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693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 chats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840615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78904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miley Face 3"/>
          <p:cNvSpPr/>
          <p:nvPr/>
        </p:nvSpPr>
        <p:spPr>
          <a:xfrm>
            <a:off x="1485007" y="1700808"/>
            <a:ext cx="1584176" cy="1368152"/>
          </a:xfrm>
          <a:prstGeom prst="smileyFace">
            <a:avLst/>
          </a:prstGeom>
          <a:solidFill>
            <a:srgbClr val="B9F7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57658A-61DB-41EA-9B4B-E9291539B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CFECE-05A3-44C8-8E46-57973B86AA75}" type="datetime1">
              <a:rPr lang="ro-RO" smtClean="0"/>
              <a:t>06.11.2024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04B976-2418-4080-88F9-A1829FE42F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720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982119"/>
            <a:ext cx="25908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0ADC8F-D43D-4E4A-8428-9C70B2FB2B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61333-ECF4-49E1-A7F7-D1CBF8AD71CA}" type="datetime1">
              <a:rPr lang="ro-RO" smtClean="0"/>
              <a:t>06.11.2024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D52FA4-C387-4FFC-9738-A062F452E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7</a:t>
            </a:fld>
            <a:endParaRPr lang="en-US"/>
          </a:p>
        </p:txBody>
      </p:sp>
      <p:sp>
        <p:nvSpPr>
          <p:cNvPr id="5" name="Scroll: Vertical 4">
            <a:extLst>
              <a:ext uri="{FF2B5EF4-FFF2-40B4-BE49-F238E27FC236}">
                <a16:creationId xmlns:a16="http://schemas.microsoft.com/office/drawing/2014/main" id="{CC809D63-9A56-4D65-B41C-C70B9101ECB7}"/>
              </a:ext>
            </a:extLst>
          </p:cNvPr>
          <p:cNvSpPr/>
          <p:nvPr/>
        </p:nvSpPr>
        <p:spPr>
          <a:xfrm>
            <a:off x="611560" y="2708920"/>
            <a:ext cx="2520280" cy="2592288"/>
          </a:xfrm>
          <a:prstGeom prst="verticalScroll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Animaux</a:t>
            </a:r>
            <a:r>
              <a:rPr lang="en-US" dirty="0"/>
              <a:t> domestiques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9195252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5" grpId="2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79</Words>
  <Application>Microsoft Office PowerPoint</Application>
  <PresentationFormat>On-screen Show (4:3)</PresentationFormat>
  <Paragraphs>30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Times New Roman</vt:lpstr>
      <vt:lpstr>Office Theme</vt:lpstr>
      <vt:lpstr>Le monde des animaux</vt:lpstr>
      <vt:lpstr>Le chien – notre ami!</vt:lpstr>
      <vt:lpstr>PowerPoint Presentation</vt:lpstr>
      <vt:lpstr>Le cheval (Equus caballus)</vt:lpstr>
      <vt:lpstr>PowerPoint Presentation</vt:lpstr>
      <vt:lpstr>Les chats</vt:lpstr>
      <vt:lpstr>PowerPoint Presentation</vt:lpstr>
    </vt:vector>
  </TitlesOfParts>
  <Company>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8wr98ftbgs98yvcs9gvy</dc:title>
  <dc:creator>co</dc:creator>
  <cp:lastModifiedBy>elev</cp:lastModifiedBy>
  <cp:revision>16</cp:revision>
  <dcterms:created xsi:type="dcterms:W3CDTF">2015-04-30T14:06:18Z</dcterms:created>
  <dcterms:modified xsi:type="dcterms:W3CDTF">2024-11-06T10:53:46Z</dcterms:modified>
</cp:coreProperties>
</file>