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50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831E5C-DD2D-4431-B19C-B9098E1ECA79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BE483F1E-701F-4514-8C7E-453136058818}">
      <dgm:prSet phldrT="[Text]"/>
      <dgm:spPr>
        <a:solidFill>
          <a:schemeClr val="accent6"/>
        </a:solidFill>
      </dgm:spPr>
      <dgm:t>
        <a:bodyPr/>
        <a:lstStyle/>
        <a:p>
          <a:r>
            <a:rPr lang="en-US" dirty="0"/>
            <a:t>UN</a:t>
          </a:r>
          <a:endParaRPr lang="ro-RO" dirty="0"/>
        </a:p>
      </dgm:t>
    </dgm:pt>
    <dgm:pt modelId="{E83B3EB0-2CFB-43ED-BCE0-2315B7347AA2}" type="parTrans" cxnId="{B95155FE-B8A7-4857-8165-26BC263F2141}">
      <dgm:prSet/>
      <dgm:spPr/>
      <dgm:t>
        <a:bodyPr/>
        <a:lstStyle/>
        <a:p>
          <a:endParaRPr lang="ro-RO"/>
        </a:p>
      </dgm:t>
    </dgm:pt>
    <dgm:pt modelId="{9009460A-8726-4482-B7AD-D4586E258E4D}" type="sibTrans" cxnId="{B95155FE-B8A7-4857-8165-26BC263F2141}">
      <dgm:prSet/>
      <dgm:spPr/>
      <dgm:t>
        <a:bodyPr/>
        <a:lstStyle/>
        <a:p>
          <a:endParaRPr lang="ro-RO"/>
        </a:p>
      </dgm:t>
    </dgm:pt>
    <dgm:pt modelId="{00A89A9C-44D7-4F26-9353-0D571989DACF}">
      <dgm:prSet phldrT="[Text]"/>
      <dgm:spPr>
        <a:solidFill>
          <a:schemeClr val="accent2"/>
        </a:solidFill>
      </dgm:spPr>
      <dgm:t>
        <a:bodyPr/>
        <a:lstStyle/>
        <a:p>
          <a:r>
            <a:rPr lang="ro-RO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rPr>
            <a:t>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0EA899-EC7F-4D29-A280-EB5F5099838D}" type="parTrans" cxnId="{E045E155-FC65-402D-BD28-BF5CC5696A71}">
      <dgm:prSet/>
      <dgm:spPr/>
      <dgm:t>
        <a:bodyPr/>
        <a:lstStyle/>
        <a:p>
          <a:endParaRPr lang="ro-RO"/>
        </a:p>
      </dgm:t>
    </dgm:pt>
    <dgm:pt modelId="{719C71D0-267C-4132-A326-1A7CE529EEA2}" type="sibTrans" cxnId="{E045E155-FC65-402D-BD28-BF5CC5696A71}">
      <dgm:prSet/>
      <dgm:spPr/>
      <dgm:t>
        <a:bodyPr/>
        <a:lstStyle/>
        <a:p>
          <a:endParaRPr lang="ro-RO"/>
        </a:p>
      </dgm:t>
    </dgm:pt>
    <dgm:pt modelId="{5F81E77F-4484-4747-831D-4FC4CBBAF41B}">
      <dgm:prSet phldrT="[Text]"/>
      <dgm:spPr>
        <a:solidFill>
          <a:srgbClr val="7030A0"/>
        </a:solidFill>
      </dgm:spPr>
      <dgm:t>
        <a:bodyPr/>
        <a:lstStyle/>
        <a:p>
          <a:r>
            <a:rPr lang="ro-RO" dirty="0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</a:p>
      </dgm:t>
    </dgm:pt>
    <dgm:pt modelId="{3C690D5B-5935-49E0-8992-068EFBA387EF}" type="parTrans" cxnId="{5234931A-20D9-44DD-A392-FDBE75B18DE1}">
      <dgm:prSet/>
      <dgm:spPr/>
      <dgm:t>
        <a:bodyPr/>
        <a:lstStyle/>
        <a:p>
          <a:endParaRPr lang="ro-RO"/>
        </a:p>
      </dgm:t>
    </dgm:pt>
    <dgm:pt modelId="{5FDCE67D-9D43-4748-B054-5DBBBEE70262}" type="sibTrans" cxnId="{5234931A-20D9-44DD-A392-FDBE75B18DE1}">
      <dgm:prSet/>
      <dgm:spPr/>
      <dgm:t>
        <a:bodyPr/>
        <a:lstStyle/>
        <a:p>
          <a:endParaRPr lang="ro-RO"/>
        </a:p>
      </dgm:t>
    </dgm:pt>
    <dgm:pt modelId="{DD1BE079-9C61-4F0A-9E76-A9DAA8FA397F}">
      <dgm:prSet phldrT="[Text]"/>
      <dgm:spPr>
        <a:solidFill>
          <a:srgbClr val="92D050"/>
        </a:solidFill>
      </dgm:spPr>
      <dgm:t>
        <a:bodyPr/>
        <a:lstStyle/>
        <a:p>
          <a:r>
            <a:rPr lang="ro-RO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</a:p>
      </dgm:t>
    </dgm:pt>
    <dgm:pt modelId="{18491A00-4ECA-4B50-B2A5-EB9FF24E7B0C}" type="parTrans" cxnId="{1E437130-F503-47E1-86AD-889F0595A5F7}">
      <dgm:prSet/>
      <dgm:spPr/>
      <dgm:t>
        <a:bodyPr/>
        <a:lstStyle/>
        <a:p>
          <a:endParaRPr lang="ro-RO"/>
        </a:p>
      </dgm:t>
    </dgm:pt>
    <dgm:pt modelId="{7F102472-197C-4EB7-A3BE-44655195E637}" type="sibTrans" cxnId="{1E437130-F503-47E1-86AD-889F0595A5F7}">
      <dgm:prSet/>
      <dgm:spPr/>
      <dgm:t>
        <a:bodyPr/>
        <a:lstStyle/>
        <a:p>
          <a:endParaRPr lang="ro-RO"/>
        </a:p>
      </dgm:t>
    </dgm:pt>
    <dgm:pt modelId="{1C030AB3-5D04-4787-81DE-D3825888D338}" type="pres">
      <dgm:prSet presAssocID="{6D831E5C-DD2D-4431-B19C-B9098E1ECA79}" presName="compositeShape" presStyleCnt="0">
        <dgm:presLayoutVars>
          <dgm:chMax val="9"/>
          <dgm:dir/>
          <dgm:resizeHandles val="exact"/>
        </dgm:presLayoutVars>
      </dgm:prSet>
      <dgm:spPr/>
    </dgm:pt>
    <dgm:pt modelId="{A1585254-8338-41AC-9F69-48AAFF3C4B8E}" type="pres">
      <dgm:prSet presAssocID="{6D831E5C-DD2D-4431-B19C-B9098E1ECA79}" presName="triangle1" presStyleLbl="node1" presStyleIdx="0" presStyleCnt="4">
        <dgm:presLayoutVars>
          <dgm:bulletEnabled val="1"/>
        </dgm:presLayoutVars>
      </dgm:prSet>
      <dgm:spPr/>
    </dgm:pt>
    <dgm:pt modelId="{3422BBA2-1D20-4573-A8B3-B4D83ECC8C07}" type="pres">
      <dgm:prSet presAssocID="{6D831E5C-DD2D-4431-B19C-B9098E1ECA79}" presName="triangle2" presStyleLbl="node1" presStyleIdx="1" presStyleCnt="4" custLinFactNeighborX="2500">
        <dgm:presLayoutVars>
          <dgm:bulletEnabled val="1"/>
        </dgm:presLayoutVars>
      </dgm:prSet>
      <dgm:spPr/>
    </dgm:pt>
    <dgm:pt modelId="{0A66C378-481A-467E-861E-89F2A6158B2C}" type="pres">
      <dgm:prSet presAssocID="{6D831E5C-DD2D-4431-B19C-B9098E1ECA79}" presName="triangle3" presStyleLbl="node1" presStyleIdx="2" presStyleCnt="4" custLinFactNeighborY="492">
        <dgm:presLayoutVars>
          <dgm:bulletEnabled val="1"/>
        </dgm:presLayoutVars>
      </dgm:prSet>
      <dgm:spPr/>
    </dgm:pt>
    <dgm:pt modelId="{B33BF0E9-F8B1-4851-B639-DBEC5729621A}" type="pres">
      <dgm:prSet presAssocID="{6D831E5C-DD2D-4431-B19C-B9098E1ECA79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5234931A-20D9-44DD-A392-FDBE75B18DE1}" srcId="{6D831E5C-DD2D-4431-B19C-B9098E1ECA79}" destId="{5F81E77F-4484-4747-831D-4FC4CBBAF41B}" srcOrd="2" destOrd="0" parTransId="{3C690D5B-5935-49E0-8992-068EFBA387EF}" sibTransId="{5FDCE67D-9D43-4748-B054-5DBBBEE70262}"/>
    <dgm:cxn modelId="{1E437130-F503-47E1-86AD-889F0595A5F7}" srcId="{6D831E5C-DD2D-4431-B19C-B9098E1ECA79}" destId="{DD1BE079-9C61-4F0A-9E76-A9DAA8FA397F}" srcOrd="3" destOrd="0" parTransId="{18491A00-4ECA-4B50-B2A5-EB9FF24E7B0C}" sibTransId="{7F102472-197C-4EB7-A3BE-44655195E637}"/>
    <dgm:cxn modelId="{F4C1543D-64FB-46C7-A0DC-CE4843CD7B0F}" type="presOf" srcId="{6D831E5C-DD2D-4431-B19C-B9098E1ECA79}" destId="{1C030AB3-5D04-4787-81DE-D3825888D338}" srcOrd="0" destOrd="0" presId="urn:microsoft.com/office/officeart/2005/8/layout/pyramid4"/>
    <dgm:cxn modelId="{ED0C3B5C-441F-41AC-B20F-3B46CED5249A}" type="presOf" srcId="{5F81E77F-4484-4747-831D-4FC4CBBAF41B}" destId="{0A66C378-481A-467E-861E-89F2A6158B2C}" srcOrd="0" destOrd="0" presId="urn:microsoft.com/office/officeart/2005/8/layout/pyramid4"/>
    <dgm:cxn modelId="{FFCB9653-AF08-4A48-8598-F9BB27C6264B}" type="presOf" srcId="{00A89A9C-44D7-4F26-9353-0D571989DACF}" destId="{3422BBA2-1D20-4573-A8B3-B4D83ECC8C07}" srcOrd="0" destOrd="0" presId="urn:microsoft.com/office/officeart/2005/8/layout/pyramid4"/>
    <dgm:cxn modelId="{E045E155-FC65-402D-BD28-BF5CC5696A71}" srcId="{6D831E5C-DD2D-4431-B19C-B9098E1ECA79}" destId="{00A89A9C-44D7-4F26-9353-0D571989DACF}" srcOrd="1" destOrd="0" parTransId="{EE0EA899-EC7F-4D29-A280-EB5F5099838D}" sibTransId="{719C71D0-267C-4132-A326-1A7CE529EEA2}"/>
    <dgm:cxn modelId="{8AFA9FA9-0242-4022-8871-B8E944F83CE8}" type="presOf" srcId="{DD1BE079-9C61-4F0A-9E76-A9DAA8FA397F}" destId="{B33BF0E9-F8B1-4851-B639-DBEC5729621A}" srcOrd="0" destOrd="0" presId="urn:microsoft.com/office/officeart/2005/8/layout/pyramid4"/>
    <dgm:cxn modelId="{6F2487DB-86FE-47E4-8B23-DE1C066BD4C0}" type="presOf" srcId="{BE483F1E-701F-4514-8C7E-453136058818}" destId="{A1585254-8338-41AC-9F69-48AAFF3C4B8E}" srcOrd="0" destOrd="0" presId="urn:microsoft.com/office/officeart/2005/8/layout/pyramid4"/>
    <dgm:cxn modelId="{B95155FE-B8A7-4857-8165-26BC263F2141}" srcId="{6D831E5C-DD2D-4431-B19C-B9098E1ECA79}" destId="{BE483F1E-701F-4514-8C7E-453136058818}" srcOrd="0" destOrd="0" parTransId="{E83B3EB0-2CFB-43ED-BCE0-2315B7347AA2}" sibTransId="{9009460A-8726-4482-B7AD-D4586E258E4D}"/>
    <dgm:cxn modelId="{08313870-C322-432C-8BCE-2D9B2BA8D230}" type="presParOf" srcId="{1C030AB3-5D04-4787-81DE-D3825888D338}" destId="{A1585254-8338-41AC-9F69-48AAFF3C4B8E}" srcOrd="0" destOrd="0" presId="urn:microsoft.com/office/officeart/2005/8/layout/pyramid4"/>
    <dgm:cxn modelId="{1C818986-BF06-4087-8D4B-8E9F080B4373}" type="presParOf" srcId="{1C030AB3-5D04-4787-81DE-D3825888D338}" destId="{3422BBA2-1D20-4573-A8B3-B4D83ECC8C07}" srcOrd="1" destOrd="0" presId="urn:microsoft.com/office/officeart/2005/8/layout/pyramid4"/>
    <dgm:cxn modelId="{AE010268-9DE8-4B9D-B3BD-0FE25DB8BA09}" type="presParOf" srcId="{1C030AB3-5D04-4787-81DE-D3825888D338}" destId="{0A66C378-481A-467E-861E-89F2A6158B2C}" srcOrd="2" destOrd="0" presId="urn:microsoft.com/office/officeart/2005/8/layout/pyramid4"/>
    <dgm:cxn modelId="{72A6736A-75F4-4B21-B307-AC56AEF8E75C}" type="presParOf" srcId="{1C030AB3-5D04-4787-81DE-D3825888D338}" destId="{B33BF0E9-F8B1-4851-B639-DBEC5729621A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585254-8338-41AC-9F69-48AAFF3C4B8E}">
      <dsp:nvSpPr>
        <dsp:cNvPr id="0" name=""/>
        <dsp:cNvSpPr/>
      </dsp:nvSpPr>
      <dsp:spPr>
        <a:xfrm>
          <a:off x="2032000" y="0"/>
          <a:ext cx="2032000" cy="2032000"/>
        </a:xfrm>
        <a:prstGeom prst="triangle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UN</a:t>
          </a:r>
          <a:endParaRPr lang="ro-RO" sz="2800" kern="1200" dirty="0"/>
        </a:p>
      </dsp:txBody>
      <dsp:txXfrm>
        <a:off x="2540000" y="1016000"/>
        <a:ext cx="1016000" cy="1016000"/>
      </dsp:txXfrm>
    </dsp:sp>
    <dsp:sp modelId="{3422BBA2-1D20-4573-A8B3-B4D83ECC8C07}">
      <dsp:nvSpPr>
        <dsp:cNvPr id="0" name=""/>
        <dsp:cNvSpPr/>
      </dsp:nvSpPr>
      <dsp:spPr>
        <a:xfrm>
          <a:off x="1066800" y="2032000"/>
          <a:ext cx="2032000" cy="2032000"/>
        </a:xfrm>
        <a:prstGeom prst="triangle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800" kern="12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rPr>
            <a:t></a:t>
          </a:r>
          <a:endParaRPr lang="ro-RO" sz="2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74800" y="3048000"/>
        <a:ext cx="1016000" cy="1016000"/>
      </dsp:txXfrm>
    </dsp:sp>
    <dsp:sp modelId="{0A66C378-481A-467E-861E-89F2A6158B2C}">
      <dsp:nvSpPr>
        <dsp:cNvPr id="0" name=""/>
        <dsp:cNvSpPr/>
      </dsp:nvSpPr>
      <dsp:spPr>
        <a:xfrm rot="10800000">
          <a:off x="2032000" y="2032000"/>
          <a:ext cx="2032000" cy="2032000"/>
        </a:xfrm>
        <a:prstGeom prst="triangle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800" kern="1200" dirty="0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</a:p>
      </dsp:txBody>
      <dsp:txXfrm rot="10800000">
        <a:off x="2540000" y="2032000"/>
        <a:ext cx="1016000" cy="1016000"/>
      </dsp:txXfrm>
    </dsp:sp>
    <dsp:sp modelId="{B33BF0E9-F8B1-4851-B639-DBEC5729621A}">
      <dsp:nvSpPr>
        <dsp:cNvPr id="0" name=""/>
        <dsp:cNvSpPr/>
      </dsp:nvSpPr>
      <dsp:spPr>
        <a:xfrm>
          <a:off x="3048000" y="2032000"/>
          <a:ext cx="2032000" cy="2032000"/>
        </a:xfrm>
        <a:prstGeom prst="triangl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800" kern="1200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</a:p>
      </dsp:txBody>
      <dsp:txXfrm>
        <a:off x="3556000" y="3048000"/>
        <a:ext cx="1016000" cy="101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10E00E-A5DC-4696-9ECD-1F841631F235}" type="datetimeFigureOut">
              <a:rPr lang="ro-RO" smtClean="0"/>
              <a:t>06.11.2024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A3E14-8C19-4CAE-9EFD-0148ED10A29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4666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1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2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72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8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07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11/06/2024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4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6737" y="3861048"/>
            <a:ext cx="6400800" cy="1752600"/>
          </a:xfrm>
        </p:spPr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hlinkClick r:id="rId2" action="ppaction://hlinksldjump"/>
              </a:rPr>
              <a:t>Chats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64" y="3717032"/>
            <a:ext cx="3190875" cy="1438275"/>
          </a:xfrm>
          <a:prstGeom prst="rect">
            <a:avLst/>
          </a:prstGeom>
          <a:noFill/>
          <a:ln>
            <a:noFill/>
          </a:ln>
          <a:scene3d>
            <a:camera prst="perspectiveHeroicExtremeRigh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3BDE999-975C-AE8D-EF1D-BFCE3F544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9B68CA-DE10-A815-0C97-279E3D010DB1}"/>
              </a:ext>
            </a:extLst>
          </p:cNvPr>
          <p:cNvSpPr txBox="1"/>
          <p:nvPr/>
        </p:nvSpPr>
        <p:spPr>
          <a:xfrm>
            <a:off x="5148064" y="341948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Compétences 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o-RO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numériques</a:t>
            </a:r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4FA499-D780-A4E4-43FD-292BDFCD0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6CCF1C-592A-CB69-B5BE-34F244268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9C2FAE54-B4A5-D9E9-9DD5-C87C76B383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033384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69822962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2" y="29059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025FA3-89BE-C49A-2B4D-496829A9A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407707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9C8D25-7038-F2BC-CD1C-9CBA86E67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chats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5BF244-48C7-E4E5-E311-875B3D8F7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982119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BAEEE0-A246-8908-5EC7-7C8694A60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4" name="Scroll: Vertical 3">
            <a:extLst>
              <a:ext uri="{FF2B5EF4-FFF2-40B4-BE49-F238E27FC236}">
                <a16:creationId xmlns:a16="http://schemas.microsoft.com/office/drawing/2014/main" id="{A5669736-0B07-5FD4-4706-148D2BE92DF0}"/>
              </a:ext>
            </a:extLst>
          </p:cNvPr>
          <p:cNvSpPr/>
          <p:nvPr/>
        </p:nvSpPr>
        <p:spPr>
          <a:xfrm>
            <a:off x="460783" y="789923"/>
            <a:ext cx="2133600" cy="2664296"/>
          </a:xfrm>
          <a:prstGeom prst="verticalScroll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>
                <a:ln>
                  <a:solidFill>
                    <a:schemeClr val="accent6"/>
                  </a:solidFill>
                </a:ln>
                <a:solidFill>
                  <a:schemeClr val="tx1"/>
                </a:solidFill>
              </a:rPr>
              <a:t>Animaux domestiques</a:t>
            </a:r>
          </a:p>
        </p:txBody>
      </p:sp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71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Le monde des animaux</vt:lpstr>
      <vt:lpstr>Le chien – notre ami!</vt:lpstr>
      <vt:lpstr>PowerPoint Presentation</vt:lpstr>
      <vt:lpstr>Le cheval (Equus caballus)</vt:lpstr>
      <vt:lpstr>PowerPoint Presentation</vt:lpstr>
      <vt:lpstr>Les chats</vt:lpstr>
      <vt:lpstr>PowerPoint Presentation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12</cp:revision>
  <dcterms:created xsi:type="dcterms:W3CDTF">2015-04-30T14:06:18Z</dcterms:created>
  <dcterms:modified xsi:type="dcterms:W3CDTF">2024-11-06T10:56:16Z</dcterms:modified>
</cp:coreProperties>
</file>