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4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21.05.2024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dirty="0">
                <a:solidFill>
                  <a:srgbClr val="000000"/>
                </a:solidFill>
                <a:latin typeface="Arial" charset="0"/>
              </a:rPr>
              <a:t>STATELE UNIUNII EUROPENE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62" y="3886200"/>
            <a:ext cx="6843738" cy="685800"/>
          </a:xfrm>
        </p:spPr>
        <p:txBody>
          <a:bodyPr/>
          <a:lstStyle/>
          <a:p>
            <a:pPr eaLnBrk="1" hangingPunct="1"/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(Adaptat după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Manualul de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Geografie, clasa a XII-a</a:t>
            </a:r>
            <a:r>
              <a:rPr lang="ro-RO" sz="10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Grigore </a:t>
            </a:r>
            <a:r>
              <a:rPr lang="ro-RO" sz="1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Posea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Liliana Guran-Nica, Nicolae Cruceru, Radu Săgeată,  Adrian Cioacă)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ro-RO" sz="1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pPr eaLnBrk="0" hangingPunct="0"/>
            <a:r>
              <a:rPr lang="ro-RO" sz="1000" dirty="0"/>
              <a:t>Proba de evaluare a competențelor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539749" y="1583054"/>
            <a:ext cx="4319589" cy="4274821"/>
          </a:xfrm>
        </p:spPr>
        <p:txBody>
          <a:bodyPr/>
          <a:lstStyle/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Europene reprezintă o unitate compusă din 27 de membri care au aderat în perioade diferite și care prezintă anumite particularități specifice.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Odată cu integrarea noastră în Uniunea Europeană este important să cunoaștem toate statele membre, la fel de mult cum ne cunoaștem propria țară.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Uniunea este rezultatul unui întreg proces de cooperare și integrare care a început cu șase membri fondatori (1956), după care au urmat cinci valuri de aderare, în 1973, 1981, 1986, 1995, valul cinci cu două părți: 2004 și 2007.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 2007 Uniunea Europeană însumează aproximativ 480 de milioane de locuitori pe o suprafață de 4.231.551 km</a:t>
            </a:r>
            <a:r>
              <a:rPr lang="ro-RO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sunt diferite și din punct de vedere al urbanizării, nivelului economic ș.a., dar sistemul și politica actuală tind spre o echilibrare a nivelului de trai.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r>
              <a:rPr lang="ro-RO" sz="1000" dirty="0"/>
              <a:t>Proba de evaluare a competențelor digitale  - document de lucru</a:t>
            </a:r>
            <a:endParaRPr lang="en-GB" sz="1000" dirty="0"/>
          </a:p>
        </p:txBody>
      </p:sp>
      <p:pic>
        <p:nvPicPr>
          <p:cNvPr id="4" name="Imagine 3" descr="O imagine care conține hartă, atlas, text&#10;&#10;Descriere generată automat">
            <a:extLst>
              <a:ext uri="{FF2B5EF4-FFF2-40B4-BE49-F238E27FC236}">
                <a16:creationId xmlns:a16="http://schemas.microsoft.com/office/drawing/2014/main" id="{2FB66A35-BB20-64F4-0426-812B6C907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64" y="1655064"/>
            <a:ext cx="3602736" cy="36027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Franța – stat din Europa Vestică, fapt ce i-a conferit importanță deosebită în dezvoltarea istorică și economică: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climatul este temperat cu nuanțe oceanice (în vest), mediteraneene (în sud)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hidrografia este reprezentată prin râuri direcționate spre patru bazine marine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vegetația este variată, de la pădurile de conifere și foioase până la asociațiile de maquis din regiunea </a:t>
            </a:r>
            <a:r>
              <a:rPr lang="ro-RO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mediteraneană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Germania – stat ce face legătura între Europa Centrală și cea Nordică: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prezintă caracteristici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fizico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-geografice variate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climatul este temperat, influențat de aportul maselor de aer oceanic, dar și baltic sau continental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hidrografic, este o țară cu râuri dirijate spre trei bazine marine (Marea Nordului, Marea Baltică și Marea Neagră)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Regatul Unit ocupă arhipelagul omonim din Oceanul Atlantic, format din Marea Britanie (Anglia, Scoția și țara Galilor) și Irlanda de Nord, cu istorie diferită: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relieful este grefat pe mai multe structuri genetice. Predomină părțile joase, de câmpie, urmate de dealuri și munți cu altitudini reduce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hidrografia este reprezentată de o rețea densă de râuri scurte, dar bogate ca debit, din care se remarcă Tamisa și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Severn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vegetația dominantă este de pășune – peste jumătate din suprafața țării, iar în zonele montane, pădurile de foioase ocupă porțiuni restrânse.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 </a:t>
            </a:r>
          </a:p>
          <a:p>
            <a:r>
              <a:rPr lang="ro-RO" sz="1000" dirty="0"/>
              <a:t>Proba de evaluare a competențelor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464</Words>
  <Application>Microsoft Office PowerPoint</Application>
  <PresentationFormat>Expunere pe ecran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STATELE UNIUNII EUROPENE </vt:lpstr>
      <vt:lpstr>Prezentare PowerPoint</vt:lpstr>
      <vt:lpstr>Prezentare PowerPoint</vt:lpstr>
    </vt:vector>
  </TitlesOfParts>
  <Company>CNPEE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CNPEE</dc:title>
  <dc:creator>CNPEE</dc:creator>
  <cp:lastModifiedBy>USER</cp:lastModifiedBy>
  <cp:revision>78</cp:revision>
  <dcterms:created xsi:type="dcterms:W3CDTF">2010-01-11T15:51:42Z</dcterms:created>
  <dcterms:modified xsi:type="dcterms:W3CDTF">2024-05-21T10:50:09Z</dcterms:modified>
</cp:coreProperties>
</file>