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294" y="1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hlinkClick r:id="rId2" action="ppaction://hlinksldjump"/>
              </a:rPr>
              <a:t>Europa de</a:t>
            </a:r>
            <a:r>
              <a:rPr lang="ro-RO" sz="1200" dirty="0">
                <a:latin typeface="Arial" pitchFamily="34" charset="0"/>
                <a:cs typeface="Arial" pitchFamily="34" charset="0"/>
                <a:hlinkClick r:id="rId2" action="ppaction://hlinksldjump"/>
              </a:rPr>
              <a:t>ține </a:t>
            </a:r>
            <a:r>
              <a:rPr lang="it-IT" sz="1200" dirty="0">
                <a:latin typeface="Arial" pitchFamily="34" charset="0"/>
                <a:cs typeface="Arial" pitchFamily="34" charset="0"/>
                <a:hlinkClick r:id="rId2" action="ppaction://hlinksldjump"/>
              </a:rPr>
              <a:t>numeroase lacuri, de mărimi și geneze diferite.</a:t>
            </a:r>
            <a:r>
              <a:rPr lang="ro-RO" sz="1200" dirty="0">
                <a:latin typeface="Arial" pitchFamily="34" charset="0"/>
                <a:cs typeface="Arial" pitchFamily="34" charset="0"/>
                <a:hlinkClick r:id="rId2" action="ppaction://hlinksldjump"/>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precum  </a:t>
            </a:r>
            <a:r>
              <a:rPr lang="it-IT" sz="1200" dirty="0">
                <a:latin typeface="Arial" pitchFamily="34" charset="0"/>
                <a:cs typeface="Arial" pitchFamily="34" charset="0"/>
                <a:hlinkClick r:id="rId2" action="ppaction://hlinksldjump"/>
              </a:rPr>
              <a:t>și lagunele și limanurile din zonele litorale ale și lagunele și limanurile din zonele litorale ale Mării Baltice, Mării Negre etc. </a:t>
            </a:r>
            <a:r>
              <a:rPr lang="ro-RO" sz="1200" dirty="0">
                <a:latin typeface="Arial" pitchFamily="34" charset="0"/>
                <a:cs typeface="Arial" pitchFamily="34" charset="0"/>
                <a:hlinkClick r:id="rId2" action="ppaction://hlinksldjump"/>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hlinkClick r:id="rId2" action="ppaction://hlinksldjump"/>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hlinkClick r:id="rId2" action="ppaction://hlinksldjump"/>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atât în regiunile muntoase înalte (ghețarii montani din  </a:t>
            </a:r>
            <a:r>
              <a:rPr lang="it-IT" sz="1200" dirty="0">
                <a:latin typeface="Arial" pitchFamily="34" charset="0"/>
                <a:cs typeface="Arial" pitchFamily="34" charset="0"/>
                <a:hlinkClick r:id="rId2" action="ppaction://hlinksldjump"/>
              </a:rPr>
              <a:t>Alpi, Pirinei, Sierra Nevada, Scandinavia ș.a.)</a:t>
            </a:r>
            <a:r>
              <a:rPr lang="ro-RO" sz="1200" dirty="0">
                <a:latin typeface="Arial" pitchFamily="34" charset="0"/>
                <a:cs typeface="Arial" pitchFamily="34" charset="0"/>
                <a:hlinkClick r:id="rId2" action="ppaction://hlinksldjump"/>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Importante </a:t>
            </a:r>
            <a:r>
              <a:rPr lang="it-IT" sz="1200" dirty="0">
                <a:latin typeface="Arial" pitchFamily="34" charset="0"/>
                <a:cs typeface="Arial" pitchFamily="34" charset="0"/>
                <a:hlinkClick r:id="rId2" action="ppaction://hlinksldjump"/>
              </a:rPr>
              <a:t>pentru hidrografia Europei sunt ș</a:t>
            </a:r>
            <a:r>
              <a:rPr lang="ro-RO" sz="1200" dirty="0">
                <a:latin typeface="Arial" pitchFamily="34" charset="0"/>
                <a:cs typeface="Arial" pitchFamily="34" charset="0"/>
                <a:hlinkClick r:id="rId2" action="ppaction://hlinksldjump"/>
              </a:rPr>
              <a:t>i </a:t>
            </a:r>
            <a:r>
              <a:rPr lang="it-IT" sz="1200" dirty="0">
                <a:latin typeface="Arial" pitchFamily="34" charset="0"/>
                <a:cs typeface="Arial" pitchFamily="34" charset="0"/>
                <a:hlinkClick r:id="rId2" action="ppaction://hlinksldjump"/>
              </a:rPr>
              <a:t>acumulările subterane de ape dulci/minerale și ape </a:t>
            </a:r>
            <a:r>
              <a:rPr lang="ro-RO" sz="1200" dirty="0">
                <a:latin typeface="Arial" pitchFamily="34" charset="0"/>
                <a:cs typeface="Arial" pitchFamily="34" charset="0"/>
                <a:hlinkClick r:id="rId2" action="ppaction://hlinksldjump"/>
              </a:rPr>
              <a:t>termale. […]</a:t>
            </a:r>
            <a:endParaRPr lang="ro-RO" sz="1200" dirty="0">
              <a:latin typeface="Arial" pitchFamily="34" charset="0"/>
              <a:cs typeface="Arial" pitchFamily="34" charset="0"/>
            </a:endParaRP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hlinkClick r:id="" action="ppaction://hlinkshowjump?jump=firstslide"/>
              </a:rPr>
              <a:t>Examenul național de bacalaureat 20</a:t>
            </a:r>
            <a:r>
              <a:rPr lang="en-US" sz="1000" dirty="0">
                <a:hlinkClick r:id="" action="ppaction://hlinkshowjump?jump=firstslide"/>
              </a:rPr>
              <a:t>2</a:t>
            </a:r>
            <a:r>
              <a:rPr lang="ro-RO" sz="1000" dirty="0">
                <a:hlinkClick r:id="" action="ppaction://hlinkshowjump?jump=firstslide"/>
              </a:rPr>
              <a:t>4 </a:t>
            </a:r>
          </a:p>
          <a:p>
            <a:r>
              <a:rPr lang="ro-RO" sz="1000" dirty="0">
                <a:hlinkClick r:id="" action="ppaction://hlinkshowjump?jump=firstslide"/>
              </a:rPr>
              <a:t>Proba de evaluare a competențelor digitale  - document de lucru</a:t>
            </a:r>
            <a:endParaRPr lang="ro-RO" sz="1000" dirty="0"/>
          </a:p>
        </p:txBody>
      </p:sp>
    </p:spTree>
    <p:extLst>
      <p:ext uri="{BB962C8B-B14F-4D97-AF65-F5344CB8AC3E}">
        <p14:creationId xmlns:p14="http://schemas.microsoft.com/office/powerpoint/2010/main" val="1604973424"/>
      </p:ext>
    </p:extLst>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TotalTime>
  <Words>430</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108</cp:revision>
  <dcterms:created xsi:type="dcterms:W3CDTF">2010-01-11T15:51:42Z</dcterms:created>
  <dcterms:modified xsi:type="dcterms:W3CDTF">2024-11-13T09:59:51Z</dcterms:modified>
</cp:coreProperties>
</file>