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a:t>
            </a:r>
            <a:r>
              <a:rPr lang="ro-RO" sz="1200" dirty="0">
                <a:latin typeface="Arial" pitchFamily="34" charset="0"/>
                <a:cs typeface="Arial" pitchFamily="34" charset="0"/>
                <a:hlinkClick r:id="rId2" action="ppaction://hlinksldjump"/>
              </a:rPr>
              <a:t>000</a:t>
            </a:r>
            <a:r>
              <a:rPr lang="ro-RO" sz="1200" dirty="0">
                <a:latin typeface="Arial" pitchFamily="34" charset="0"/>
                <a:cs typeface="Arial" pitchFamily="34" charset="0"/>
              </a:rPr>
              <a:t>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r>
              <a:rPr lang="ro-RO" sz="1000" dirty="0">
                <a:hlinkClick r:id="rId3" action="ppaction://hlinksldjump"/>
              </a:rPr>
              <a:t>Hidrografia</a:t>
            </a:r>
            <a:endParaRPr lang="ro-RO" sz="1000" dirty="0"/>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431</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2024-11-13T10:04:24Z</dcterms:modified>
</cp:coreProperties>
</file>