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p>
        </p:txBody>
      </p:sp>
      <p:sp>
        <p:nvSpPr>
          <p:cNvPr id="4099" name="Rectangle 4"/>
          <p:cNvSpPr>
            <a:spLocks noChangeArrowheads="1"/>
          </p:cNvSpPr>
          <p:nvPr/>
        </p:nvSpPr>
        <p:spPr bwMode="auto">
          <a:xfrm>
            <a:off x="658813" y="263495"/>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2024-11-13T10:03:28Z</dcterms:modified>
</cp:coreProperties>
</file>