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4" y="7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alphaModFix amt="30000"/>
          </a:blip>
          <a:stretch>
            <a:fillRect/>
          </a:stretch>
        </a:blip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alphaModFix amt="30000"/>
          </a:blip>
          <a:stretch>
            <a:fillRect/>
          </a:stretch>
        </a:blipFill>
        <a:effectLst/>
      </p:bgPr>
    </p:bg>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3"/>
          <a:stretch>
            <a:fillRect/>
          </a:stretch>
        </p:blipFill>
        <p:spPr>
          <a:xfrm>
            <a:off x="5220072" y="1196752"/>
            <a:ext cx="3600000" cy="3600000"/>
          </a:xfrm>
          <a:prstGeom prst="rect">
            <a:avLst/>
          </a:prstGeom>
          <a:effectLst>
            <a:outerShdw blurRad="50800" dist="50800" dir="5400000" algn="ctr" rotWithShape="0">
              <a:srgbClr val="000000">
                <a:alpha val="30000"/>
              </a:srgbClr>
            </a:outerShdw>
          </a:effectLst>
        </p:spPr>
      </p:pic>
      <p:pic>
        <p:nvPicPr>
          <p:cNvPr id="5" name="Picture 4">
            <a:extLst>
              <a:ext uri="{FF2B5EF4-FFF2-40B4-BE49-F238E27FC236}">
                <a16:creationId xmlns:a16="http://schemas.microsoft.com/office/drawing/2014/main" id="{844149CF-C035-4070-B993-0BE332864BE1}"/>
              </a:ext>
            </a:extLst>
          </p:cNvPr>
          <p:cNvPicPr>
            <a:picLocks noChangeAspect="1"/>
          </p:cNvPicPr>
          <p:nvPr/>
        </p:nvPicPr>
        <p:blipFill>
          <a:blip r:embed="rId3"/>
          <a:stretch>
            <a:fillRect/>
          </a:stretch>
        </p:blipFill>
        <p:spPr>
          <a:xfrm>
            <a:off x="5075687" y="1196752"/>
            <a:ext cx="3600000" cy="3600000"/>
          </a:xfrm>
          <a:prstGeom prst="rect">
            <a:avLst/>
          </a:prstGeom>
          <a:blipFill>
            <a:blip r:embed="rId2">
              <a:alphaModFix amt="30000"/>
            </a:blip>
            <a:stretch>
              <a:fillRect/>
            </a:stretch>
          </a:blipFill>
          <a:effectLst>
            <a:outerShdw blurRad="50800" dist="50800" dir="5400000" algn="ctr" rotWithShape="0">
              <a:srgbClr val="000000">
                <a:alpha val="3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alphaModFix amt="30000"/>
          </a:blip>
          <a:stretch>
            <a:fillRect/>
          </a:stretch>
        </a:blipFill>
        <a:effectLst/>
      </p:bgPr>
    </p:bg>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r>
              <a:rPr lang="ro-RO" sz="1200" dirty="0">
                <a:latin typeface="Arial" pitchFamily="34" charset="0"/>
                <a:cs typeface="Arial" pitchFamily="34" charset="0"/>
                <a:hlinkClick r:id="rId3" action="ppaction://hlinksldjump"/>
              </a:rPr>
              <a:t>[…]</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a:t>
            </a:r>
            <a:r>
              <a:rPr lang="ro-RO" sz="1000" dirty="0">
                <a:hlinkClick r:id="rId3" action="ppaction://hlinksldjump"/>
              </a:rPr>
              <a:t>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2024-11-13T10:01:06Z</dcterms:modified>
</cp:coreProperties>
</file>