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1500" y="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smtClean="0"/>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smtClean="0"/>
              <a:pPr>
                <a:defRPr/>
              </a:pPr>
              <a:t>‹#›</a:t>
            </a:fld>
            <a:endParaRPr lang="ro-RO"/>
          </a:p>
        </p:txBody>
      </p:sp>
    </p:spTree>
    <p:extLst>
      <p:ext uri="{BB962C8B-B14F-4D97-AF65-F5344CB8AC3E}">
        <p14:creationId xmlns:p14="http://schemas.microsoft.com/office/powerpoint/2010/main" val="4286896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smtClean="0"/>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smtClean="0"/>
              <a:pPr>
                <a:defRPr/>
              </a:pPr>
              <a:t>‹#›</a:t>
            </a:fld>
            <a:endParaRPr lang="ro-RO"/>
          </a:p>
        </p:txBody>
      </p:sp>
    </p:spTree>
    <p:extLst>
      <p:ext uri="{BB962C8B-B14F-4D97-AF65-F5344CB8AC3E}">
        <p14:creationId xmlns:p14="http://schemas.microsoft.com/office/powerpoint/2010/main" val="468906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smtClean="0"/>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smtClean="0"/>
              <a:pPr>
                <a:defRPr/>
              </a:pPr>
              <a:t>‹#›</a:t>
            </a:fld>
            <a:endParaRPr lang="ro-RO"/>
          </a:p>
        </p:txBody>
      </p:sp>
    </p:spTree>
    <p:extLst>
      <p:ext uri="{BB962C8B-B14F-4D97-AF65-F5344CB8AC3E}">
        <p14:creationId xmlns:p14="http://schemas.microsoft.com/office/powerpoint/2010/main" val="459634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smtClean="0"/>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smtClean="0"/>
              <a:pPr>
                <a:defRPr/>
              </a:pPr>
              <a:t>‹#›</a:t>
            </a:fld>
            <a:endParaRPr lang="ro-RO"/>
          </a:p>
        </p:txBody>
      </p:sp>
    </p:spTree>
    <p:extLst>
      <p:ext uri="{BB962C8B-B14F-4D97-AF65-F5344CB8AC3E}">
        <p14:creationId xmlns:p14="http://schemas.microsoft.com/office/powerpoint/2010/main" val="295671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smtClean="0"/>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smtClean="0"/>
              <a:pPr>
                <a:defRPr/>
              </a:pPr>
              <a:t>‹#›</a:t>
            </a:fld>
            <a:endParaRPr lang="ro-RO"/>
          </a:p>
        </p:txBody>
      </p:sp>
    </p:spTree>
    <p:extLst>
      <p:ext uri="{BB962C8B-B14F-4D97-AF65-F5344CB8AC3E}">
        <p14:creationId xmlns:p14="http://schemas.microsoft.com/office/powerpoint/2010/main" val="3091503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smtClean="0"/>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smtClean="0"/>
              <a:pPr>
                <a:defRPr/>
              </a:pPr>
              <a:t>‹#›</a:t>
            </a:fld>
            <a:endParaRPr lang="ro-RO"/>
          </a:p>
        </p:txBody>
      </p:sp>
    </p:spTree>
    <p:extLst>
      <p:ext uri="{BB962C8B-B14F-4D97-AF65-F5344CB8AC3E}">
        <p14:creationId xmlns:p14="http://schemas.microsoft.com/office/powerpoint/2010/main" val="2975866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smtClean="0"/>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smtClean="0"/>
              <a:pPr>
                <a:defRPr/>
              </a:pPr>
              <a:t>‹#›</a:t>
            </a:fld>
            <a:endParaRPr lang="ro-RO"/>
          </a:p>
        </p:txBody>
      </p:sp>
    </p:spTree>
    <p:extLst>
      <p:ext uri="{BB962C8B-B14F-4D97-AF65-F5344CB8AC3E}">
        <p14:creationId xmlns:p14="http://schemas.microsoft.com/office/powerpoint/2010/main" val="3446512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smtClean="0"/>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smtClean="0"/>
              <a:pPr>
                <a:defRPr/>
              </a:pPr>
              <a:t>‹#›</a:t>
            </a:fld>
            <a:endParaRPr lang="ro-RO"/>
          </a:p>
        </p:txBody>
      </p:sp>
    </p:spTree>
    <p:extLst>
      <p:ext uri="{BB962C8B-B14F-4D97-AF65-F5344CB8AC3E}">
        <p14:creationId xmlns:p14="http://schemas.microsoft.com/office/powerpoint/2010/main" val="1358433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smtClean="0"/>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smtClean="0"/>
              <a:pPr>
                <a:defRPr/>
              </a:pPr>
              <a:t>‹#›</a:t>
            </a:fld>
            <a:endParaRPr lang="ro-RO"/>
          </a:p>
        </p:txBody>
      </p:sp>
    </p:spTree>
    <p:extLst>
      <p:ext uri="{BB962C8B-B14F-4D97-AF65-F5344CB8AC3E}">
        <p14:creationId xmlns:p14="http://schemas.microsoft.com/office/powerpoint/2010/main" val="2334630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smtClean="0"/>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smtClean="0"/>
              <a:pPr>
                <a:defRPr/>
              </a:pPr>
              <a:t>‹#›</a:t>
            </a:fld>
            <a:endParaRPr lang="ro-RO"/>
          </a:p>
        </p:txBody>
      </p:sp>
    </p:spTree>
    <p:extLst>
      <p:ext uri="{BB962C8B-B14F-4D97-AF65-F5344CB8AC3E}">
        <p14:creationId xmlns:p14="http://schemas.microsoft.com/office/powerpoint/2010/main" val="483503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smtClean="0"/>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smtClean="0"/>
              <a:pPr>
                <a:defRPr/>
              </a:pPr>
              <a:t>‹#›</a:t>
            </a:fld>
            <a:endParaRPr lang="ro-RO"/>
          </a:p>
        </p:txBody>
      </p:sp>
    </p:spTree>
    <p:extLst>
      <p:ext uri="{BB962C8B-B14F-4D97-AF65-F5344CB8AC3E}">
        <p14:creationId xmlns:p14="http://schemas.microsoft.com/office/powerpoint/2010/main" val="3256762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smtClean="0"/>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smtClean="0"/>
              <a:pPr>
                <a:defRPr/>
              </a:pPr>
              <a:t>‹#›</a:t>
            </a:fld>
            <a:endParaRPr lang="ro-RO"/>
          </a:p>
        </p:txBody>
      </p:sp>
    </p:spTree>
    <p:extLst>
      <p:ext uri="{BB962C8B-B14F-4D97-AF65-F5344CB8AC3E}">
        <p14:creationId xmlns:p14="http://schemas.microsoft.com/office/powerpoint/2010/main" val="26266756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57200" y="1124744"/>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rPr>
              <a:t>Europa de</a:t>
            </a:r>
            <a:r>
              <a:rPr lang="ro-RO" sz="1200" dirty="0">
                <a:latin typeface="Arial" pitchFamily="34" charset="0"/>
                <a:cs typeface="Arial" pitchFamily="34" charset="0"/>
              </a:rPr>
              <a:t>ține </a:t>
            </a:r>
            <a:r>
              <a:rPr lang="it-IT" sz="1200" dirty="0">
                <a:latin typeface="Arial" pitchFamily="34" charset="0"/>
                <a:cs typeface="Arial" pitchFamily="34" charset="0"/>
              </a:rPr>
              <a:t>numeroase lacuri, de mărimi și geneze diferite.</a:t>
            </a:r>
            <a:r>
              <a:rPr lang="ro-RO" sz="1200" dirty="0">
                <a:latin typeface="Arial" pitchFamily="34" charset="0"/>
                <a:cs typeface="Arial" pitchFamily="34" charset="0"/>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precum</a:t>
            </a:r>
            <a:r>
              <a:rPr lang="ro-RO" sz="1200" dirty="0">
                <a:latin typeface="Arial" pitchFamily="34" charset="0"/>
                <a:cs typeface="Arial" pitchFamily="34" charset="0"/>
              </a:rPr>
              <a:t>  </a:t>
            </a:r>
            <a:r>
              <a:rPr lang="it-IT" sz="1200" dirty="0">
                <a:latin typeface="Arial" pitchFamily="34" charset="0"/>
                <a:cs typeface="Arial" pitchFamily="34" charset="0"/>
              </a:rPr>
              <a:t>și lagunele și limanurile din zonele litorale ale și lagunele și limanurile din zonele litorale ale Mării Baltice, Mării Negre etc. </a:t>
            </a:r>
            <a:r>
              <a:rPr lang="ro-RO" sz="1200" dirty="0">
                <a:latin typeface="Arial" pitchFamily="34" charset="0"/>
                <a:cs typeface="Arial" pitchFamily="34" charset="0"/>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atât în regiunile muntoase înalte (ghețarii montani din  </a:t>
            </a:r>
            <a:r>
              <a:rPr lang="it-IT" sz="1200" dirty="0">
                <a:latin typeface="Arial" pitchFamily="34" charset="0"/>
                <a:cs typeface="Arial" pitchFamily="34" charset="0"/>
              </a:rPr>
              <a:t>Alpi, Pirinei, Sierra Nevada, Scandinavia ș.a.)</a:t>
            </a:r>
            <a:r>
              <a:rPr lang="ro-RO"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Importante </a:t>
            </a:r>
            <a:r>
              <a:rPr lang="it-IT" sz="1200" dirty="0">
                <a:latin typeface="Arial" pitchFamily="34" charset="0"/>
                <a:cs typeface="Arial" pitchFamily="34" charset="0"/>
              </a:rPr>
              <a:t>pentru hidrografia Europei sunt ș</a:t>
            </a:r>
            <a:r>
              <a:rPr lang="ro-RO" sz="1200" dirty="0">
                <a:latin typeface="Arial" pitchFamily="34" charset="0"/>
                <a:cs typeface="Arial" pitchFamily="34" charset="0"/>
              </a:rPr>
              <a:t>i </a:t>
            </a:r>
            <a:r>
              <a:rPr lang="it-IT" sz="1200" dirty="0">
                <a:latin typeface="Arial" pitchFamily="34" charset="0"/>
                <a:cs typeface="Arial" pitchFamily="34" charset="0"/>
              </a:rPr>
              <a:t>acumulările subterane de ape dulci/minerale și ape </a:t>
            </a:r>
            <a:r>
              <a:rPr lang="ro-RO" sz="1200" dirty="0">
                <a:latin typeface="Arial" pitchFamily="34" charset="0"/>
                <a:cs typeface="Arial" pitchFamily="34" charset="0"/>
              </a:rPr>
              <a:t>termale. […]</a:t>
            </a:r>
            <a:r>
              <a:rPr lang="ro-RO" sz="1200" dirty="0">
                <a:latin typeface="Arial" pitchFamily="34" charset="0"/>
                <a:cs typeface="Arial" pitchFamily="34" charset="0"/>
                <a:hlinkClick r:id="rId2" action="ppaction://hlinksldjump"/>
              </a:rPr>
              <a:t>Slide 2</a:t>
            </a:r>
            <a:endParaRPr lang="ro-RO" sz="1200" dirty="0">
              <a:latin typeface="Arial" pitchFamily="34" charset="0"/>
              <a:cs typeface="Arial" pitchFamily="34" charset="0"/>
            </a:endParaRPr>
          </a:p>
        </p:txBody>
      </p:sp>
      <p:sp>
        <p:nvSpPr>
          <p:cNvPr id="4099" name="Rectangle 4"/>
          <p:cNvSpPr>
            <a:spLocks noChangeArrowheads="1"/>
          </p:cNvSpPr>
          <p:nvPr/>
        </p:nvSpPr>
        <p:spPr bwMode="auto">
          <a:xfrm>
            <a:off x="647700" y="64234"/>
            <a:ext cx="7848600" cy="553998"/>
          </a:xfrm>
          <a:prstGeom prst="rect">
            <a:avLst/>
          </a:prstGeom>
          <a:noFill/>
          <a:ln w="9525">
            <a:noFill/>
            <a:miter lim="800000"/>
            <a:headEnd/>
            <a:tailEnd/>
          </a:ln>
        </p:spPr>
        <p:txBody>
          <a:bodyPr>
            <a:spAutoFit/>
          </a:bodyPr>
          <a:lstStyle/>
          <a:p>
            <a:r>
              <a:rPr lang="ro-RO" sz="1000" dirty="0">
                <a:hlinkClick r:id="rId3" action="ppaction://hlinksldjump"/>
              </a:rPr>
              <a:t>Examenul național de bacalaureat 20</a:t>
            </a:r>
            <a:r>
              <a:rPr lang="en-US" sz="1000" dirty="0">
                <a:hlinkClick r:id="rId3" action="ppaction://hlinksldjump"/>
              </a:rPr>
              <a:t>2</a:t>
            </a:r>
            <a:r>
              <a:rPr lang="ro-RO" sz="1000" dirty="0">
                <a:hlinkClick r:id="rId3" action="ppaction://hlinksldjump"/>
              </a:rPr>
              <a:t>4 </a:t>
            </a:r>
          </a:p>
          <a:p>
            <a:r>
              <a:rPr lang="ro-RO" sz="1000" dirty="0">
                <a:hlinkClick r:id="rId3" action="ppaction://hlinksldjump"/>
              </a:rPr>
              <a:t>Proba de evaluare a competențelor digitale  - document de lucru</a:t>
            </a:r>
            <a:endParaRPr lang="en-US" sz="1000" dirty="0"/>
          </a:p>
          <a:p>
            <a:r>
              <a:rPr lang="ro-RO" sz="1000" dirty="0">
                <a:hlinkClick r:id="rId3" action="ppaction://hlinksldjump"/>
              </a:rPr>
              <a:t>Hidrografia</a:t>
            </a:r>
            <a:endParaRPr lang="ro-RO" sz="1000" dirty="0"/>
          </a:p>
        </p:txBody>
      </p:sp>
    </p:spTree>
    <p:extLst>
      <p:ext uri="{BB962C8B-B14F-4D97-AF65-F5344CB8AC3E}">
        <p14:creationId xmlns:p14="http://schemas.microsoft.com/office/powerpoint/2010/main" val="1604973424"/>
      </p:ext>
    </p:extLst>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comp_p</Template>
  <TotalTime>186</TotalTime>
  <Words>433</Words>
  <Application>Microsoft Office PowerPoint</Application>
  <PresentationFormat>On-screen Show (4:3)</PresentationFormat>
  <Paragraphs>26</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109</cp:revision>
  <dcterms:created xsi:type="dcterms:W3CDTF">2010-01-11T15:51:42Z</dcterms:created>
  <dcterms:modified xsi:type="dcterms:W3CDTF">2024-11-13T10:04:35Z</dcterms:modified>
</cp:coreProperties>
</file>