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0" r:id="rId4"/>
  </p:sldIdLst>
  <p:sldSz cx="9144000" cy="6858000" type="screen4x3"/>
  <p:notesSz cx="6858000" cy="9144000"/>
  <p:defaultTextStyle>
    <a:defPPr>
      <a:defRPr lang="ro-RO"/>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9" d="100"/>
          <a:sy n="59" d="100"/>
        </p:scale>
        <p:origin x="1500" y="5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ro-RO"/>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ro-RO"/>
          </a:p>
        </p:txBody>
      </p:sp>
      <p:sp>
        <p:nvSpPr>
          <p:cNvPr id="4" name="Date Placeholder 3"/>
          <p:cNvSpPr>
            <a:spLocks noGrp="1"/>
          </p:cNvSpPr>
          <p:nvPr>
            <p:ph type="dt" sz="half" idx="10"/>
          </p:nvPr>
        </p:nvSpPr>
        <p:spPr/>
        <p:txBody>
          <a:bodyPr/>
          <a:lstStyle>
            <a:lvl1pPr>
              <a:defRPr/>
            </a:lvl1pPr>
          </a:lstStyle>
          <a:p>
            <a:pPr>
              <a:defRPr/>
            </a:pPr>
            <a:fld id="{C0D29890-6DC3-48B0-9070-1022838139B6}" type="datetimeFigureOut">
              <a:rPr lang="ro-RO"/>
              <a:pPr>
                <a:defRPr/>
              </a:pPr>
              <a:t>13.11.2024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D1DFE6CC-D951-47AC-A77E-FB10ECD253BE}" type="slidenum">
              <a:rPr lang="ro-RO"/>
              <a:pPr>
                <a:defRPr/>
              </a:pPr>
              <a:t>‹#›</a:t>
            </a:fld>
            <a:endParaRPr lang="ro-R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o-RO"/>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p:cNvSpPr>
            <a:spLocks noGrp="1"/>
          </p:cNvSpPr>
          <p:nvPr>
            <p:ph type="dt" sz="half" idx="10"/>
          </p:nvPr>
        </p:nvSpPr>
        <p:spPr/>
        <p:txBody>
          <a:bodyPr/>
          <a:lstStyle>
            <a:lvl1pPr>
              <a:defRPr/>
            </a:lvl1pPr>
          </a:lstStyle>
          <a:p>
            <a:pPr>
              <a:defRPr/>
            </a:pPr>
            <a:fld id="{D972541B-A1C1-46EA-BFEE-211E30D7BAFF}" type="datetimeFigureOut">
              <a:rPr lang="ro-RO"/>
              <a:pPr>
                <a:defRPr/>
              </a:pPr>
              <a:t>13.11.2024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10B0CD50-FFF3-41F7-8709-C15F05981E0B}" type="slidenum">
              <a:rPr lang="ro-RO"/>
              <a:pPr>
                <a:defRPr/>
              </a:pPr>
              <a:t>‹#›</a:t>
            </a:fld>
            <a:endParaRPr lang="ro-R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ro-RO"/>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p:cNvSpPr>
            <a:spLocks noGrp="1"/>
          </p:cNvSpPr>
          <p:nvPr>
            <p:ph type="dt" sz="half" idx="10"/>
          </p:nvPr>
        </p:nvSpPr>
        <p:spPr/>
        <p:txBody>
          <a:bodyPr/>
          <a:lstStyle>
            <a:lvl1pPr>
              <a:defRPr/>
            </a:lvl1pPr>
          </a:lstStyle>
          <a:p>
            <a:pPr>
              <a:defRPr/>
            </a:pPr>
            <a:fld id="{9CD0853B-1C7B-49C0-9BFB-3725C8EF0D98}" type="datetimeFigureOut">
              <a:rPr lang="ro-RO"/>
              <a:pPr>
                <a:defRPr/>
              </a:pPr>
              <a:t>13.11.2024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EC99EB0A-5048-48D8-AC0A-EE049A86654D}" type="slidenum">
              <a:rPr lang="ro-RO"/>
              <a:pPr>
                <a:defRPr/>
              </a:pPr>
              <a:t>‹#›</a:t>
            </a:fld>
            <a:endParaRPr lang="ro-R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o-RO"/>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p:cNvSpPr>
            <a:spLocks noGrp="1"/>
          </p:cNvSpPr>
          <p:nvPr>
            <p:ph type="dt" sz="half" idx="10"/>
          </p:nvPr>
        </p:nvSpPr>
        <p:spPr/>
        <p:txBody>
          <a:bodyPr/>
          <a:lstStyle>
            <a:lvl1pPr>
              <a:defRPr/>
            </a:lvl1pPr>
          </a:lstStyle>
          <a:p>
            <a:pPr>
              <a:defRPr/>
            </a:pPr>
            <a:fld id="{E8782AB4-F2BB-44EC-B82B-3EBD04187F7A}" type="datetimeFigureOut">
              <a:rPr lang="ro-RO"/>
              <a:pPr>
                <a:defRPr/>
              </a:pPr>
              <a:t>13.11.2024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0F57044B-8178-4976-8BA9-FC2BFEFC97D1}" type="slidenum">
              <a:rPr lang="ro-RO"/>
              <a:pPr>
                <a:defRPr/>
              </a:pPr>
              <a:t>‹#›</a:t>
            </a:fld>
            <a:endParaRPr lang="ro-R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ro-RO"/>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79D80455-5CE6-4AC1-88BD-8333149EF9AC}" type="datetimeFigureOut">
              <a:rPr lang="ro-RO"/>
              <a:pPr>
                <a:defRPr/>
              </a:pPr>
              <a:t>13.11.2024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C1F3A912-52FD-456D-8A1C-D1DCDBCBEE74}" type="slidenum">
              <a:rPr lang="ro-RO"/>
              <a:pPr>
                <a:defRPr/>
              </a:pPr>
              <a:t>‹#›</a:t>
            </a:fld>
            <a:endParaRPr lang="ro-R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o-RO"/>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5" name="Date Placeholder 3"/>
          <p:cNvSpPr>
            <a:spLocks noGrp="1"/>
          </p:cNvSpPr>
          <p:nvPr>
            <p:ph type="dt" sz="half" idx="10"/>
          </p:nvPr>
        </p:nvSpPr>
        <p:spPr/>
        <p:txBody>
          <a:bodyPr/>
          <a:lstStyle>
            <a:lvl1pPr>
              <a:defRPr/>
            </a:lvl1pPr>
          </a:lstStyle>
          <a:p>
            <a:pPr>
              <a:defRPr/>
            </a:pPr>
            <a:fld id="{28596456-6817-4AFF-85EC-9500A7C75AAA}" type="datetimeFigureOut">
              <a:rPr lang="ro-RO"/>
              <a:pPr>
                <a:defRPr/>
              </a:pPr>
              <a:t>13.11.2024</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7E0F51D2-7FE9-4C8E-BB32-536F2EEB6348}" type="slidenum">
              <a:rPr lang="ro-RO"/>
              <a:pPr>
                <a:defRPr/>
              </a:pPr>
              <a:t>‹#›</a:t>
            </a:fld>
            <a:endParaRPr lang="ro-R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ro-RO"/>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7" name="Date Placeholder 3"/>
          <p:cNvSpPr>
            <a:spLocks noGrp="1"/>
          </p:cNvSpPr>
          <p:nvPr>
            <p:ph type="dt" sz="half" idx="10"/>
          </p:nvPr>
        </p:nvSpPr>
        <p:spPr/>
        <p:txBody>
          <a:bodyPr/>
          <a:lstStyle>
            <a:lvl1pPr>
              <a:defRPr/>
            </a:lvl1pPr>
          </a:lstStyle>
          <a:p>
            <a:pPr>
              <a:defRPr/>
            </a:pPr>
            <a:fld id="{3A119FA4-F5D0-44B2-9D23-7D223ADF5661}" type="datetimeFigureOut">
              <a:rPr lang="ro-RO"/>
              <a:pPr>
                <a:defRPr/>
              </a:pPr>
              <a:t>13.11.2024</a:t>
            </a:fld>
            <a:endParaRPr lang="ro-RO"/>
          </a:p>
        </p:txBody>
      </p:sp>
      <p:sp>
        <p:nvSpPr>
          <p:cNvPr id="8" name="Footer Placeholder 4"/>
          <p:cNvSpPr>
            <a:spLocks noGrp="1"/>
          </p:cNvSpPr>
          <p:nvPr>
            <p:ph type="ftr" sz="quarter" idx="11"/>
          </p:nvPr>
        </p:nvSpPr>
        <p:spPr/>
        <p:txBody>
          <a:bodyPr/>
          <a:lstStyle>
            <a:lvl1pPr>
              <a:defRPr/>
            </a:lvl1pPr>
          </a:lstStyle>
          <a:p>
            <a:pPr>
              <a:defRPr/>
            </a:pPr>
            <a:endParaRPr lang="ro-RO"/>
          </a:p>
        </p:txBody>
      </p:sp>
      <p:sp>
        <p:nvSpPr>
          <p:cNvPr id="9" name="Slide Number Placeholder 5"/>
          <p:cNvSpPr>
            <a:spLocks noGrp="1"/>
          </p:cNvSpPr>
          <p:nvPr>
            <p:ph type="sldNum" sz="quarter" idx="12"/>
          </p:nvPr>
        </p:nvSpPr>
        <p:spPr/>
        <p:txBody>
          <a:bodyPr/>
          <a:lstStyle>
            <a:lvl1pPr>
              <a:defRPr/>
            </a:lvl1pPr>
          </a:lstStyle>
          <a:p>
            <a:pPr>
              <a:defRPr/>
            </a:pPr>
            <a:fld id="{A89A5D1B-1467-49DD-9D72-690179A5BCA3}" type="slidenum">
              <a:rPr lang="ro-RO"/>
              <a:pPr>
                <a:defRPr/>
              </a:pPr>
              <a:t>‹#›</a:t>
            </a:fld>
            <a:endParaRPr lang="ro-R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o-RO"/>
          </a:p>
        </p:txBody>
      </p:sp>
      <p:sp>
        <p:nvSpPr>
          <p:cNvPr id="3" name="Date Placeholder 3"/>
          <p:cNvSpPr>
            <a:spLocks noGrp="1"/>
          </p:cNvSpPr>
          <p:nvPr>
            <p:ph type="dt" sz="half" idx="10"/>
          </p:nvPr>
        </p:nvSpPr>
        <p:spPr/>
        <p:txBody>
          <a:bodyPr/>
          <a:lstStyle>
            <a:lvl1pPr>
              <a:defRPr/>
            </a:lvl1pPr>
          </a:lstStyle>
          <a:p>
            <a:pPr>
              <a:defRPr/>
            </a:pPr>
            <a:fld id="{75B33203-BBB3-416E-815A-3531CB181416}" type="datetimeFigureOut">
              <a:rPr lang="ro-RO"/>
              <a:pPr>
                <a:defRPr/>
              </a:pPr>
              <a:t>13.11.2024</a:t>
            </a:fld>
            <a:endParaRPr lang="ro-RO"/>
          </a:p>
        </p:txBody>
      </p:sp>
      <p:sp>
        <p:nvSpPr>
          <p:cNvPr id="4" name="Footer Placeholder 4"/>
          <p:cNvSpPr>
            <a:spLocks noGrp="1"/>
          </p:cNvSpPr>
          <p:nvPr>
            <p:ph type="ftr" sz="quarter" idx="11"/>
          </p:nvPr>
        </p:nvSpPr>
        <p:spPr/>
        <p:txBody>
          <a:bodyPr/>
          <a:lstStyle>
            <a:lvl1pPr>
              <a:defRPr/>
            </a:lvl1pPr>
          </a:lstStyle>
          <a:p>
            <a:pPr>
              <a:defRPr/>
            </a:pPr>
            <a:endParaRPr lang="ro-RO"/>
          </a:p>
        </p:txBody>
      </p:sp>
      <p:sp>
        <p:nvSpPr>
          <p:cNvPr id="5" name="Slide Number Placeholder 5"/>
          <p:cNvSpPr>
            <a:spLocks noGrp="1"/>
          </p:cNvSpPr>
          <p:nvPr>
            <p:ph type="sldNum" sz="quarter" idx="12"/>
          </p:nvPr>
        </p:nvSpPr>
        <p:spPr/>
        <p:txBody>
          <a:bodyPr/>
          <a:lstStyle>
            <a:lvl1pPr>
              <a:defRPr/>
            </a:lvl1pPr>
          </a:lstStyle>
          <a:p>
            <a:pPr>
              <a:defRPr/>
            </a:pPr>
            <a:fld id="{AEC873FF-1BFB-4456-97C0-888CE2C627D8}" type="slidenum">
              <a:rPr lang="ro-RO"/>
              <a:pPr>
                <a:defRPr/>
              </a:pPr>
              <a:t>‹#›</a:t>
            </a:fld>
            <a:endParaRPr lang="ro-R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38C75F22-41FD-4D1E-A802-B5E5FF767D0C}" type="datetimeFigureOut">
              <a:rPr lang="ro-RO"/>
              <a:pPr>
                <a:defRPr/>
              </a:pPr>
              <a:t>13.11.2024</a:t>
            </a:fld>
            <a:endParaRPr lang="ro-RO"/>
          </a:p>
        </p:txBody>
      </p:sp>
      <p:sp>
        <p:nvSpPr>
          <p:cNvPr id="3" name="Footer Placeholder 4"/>
          <p:cNvSpPr>
            <a:spLocks noGrp="1"/>
          </p:cNvSpPr>
          <p:nvPr>
            <p:ph type="ftr" sz="quarter" idx="11"/>
          </p:nvPr>
        </p:nvSpPr>
        <p:spPr/>
        <p:txBody>
          <a:bodyPr/>
          <a:lstStyle>
            <a:lvl1pPr>
              <a:defRPr/>
            </a:lvl1pPr>
          </a:lstStyle>
          <a:p>
            <a:pPr>
              <a:defRPr/>
            </a:pPr>
            <a:endParaRPr lang="ro-RO"/>
          </a:p>
        </p:txBody>
      </p:sp>
      <p:sp>
        <p:nvSpPr>
          <p:cNvPr id="4" name="Slide Number Placeholder 5"/>
          <p:cNvSpPr>
            <a:spLocks noGrp="1"/>
          </p:cNvSpPr>
          <p:nvPr>
            <p:ph type="sldNum" sz="quarter" idx="12"/>
          </p:nvPr>
        </p:nvSpPr>
        <p:spPr/>
        <p:txBody>
          <a:bodyPr/>
          <a:lstStyle>
            <a:lvl1pPr>
              <a:defRPr/>
            </a:lvl1pPr>
          </a:lstStyle>
          <a:p>
            <a:pPr>
              <a:defRPr/>
            </a:pPr>
            <a:fld id="{45A8D2A1-5F3F-44AC-9D51-EE6A10A5A703}" type="slidenum">
              <a:rPr lang="ro-RO"/>
              <a:pPr>
                <a:defRPr/>
              </a:pPr>
              <a:t>‹#›</a:t>
            </a:fld>
            <a:endParaRPr lang="ro-R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ro-RO"/>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5018B5E3-DCD7-4EB5-AD86-4CAE03D0B58B}" type="datetimeFigureOut">
              <a:rPr lang="ro-RO"/>
              <a:pPr>
                <a:defRPr/>
              </a:pPr>
              <a:t>13.11.2024</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F45F5141-7B2C-4F4C-B04F-4E89A247E6AA}" type="slidenum">
              <a:rPr lang="ro-RO"/>
              <a:pPr>
                <a:defRPr/>
              </a:pPr>
              <a:t>‹#›</a:t>
            </a:fld>
            <a:endParaRPr lang="ro-R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ro-RO"/>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o-RO"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4B1BA0C8-EE00-46B0-AD85-C84548F328AA}" type="datetimeFigureOut">
              <a:rPr lang="ro-RO"/>
              <a:pPr>
                <a:defRPr/>
              </a:pPr>
              <a:t>13.11.2024</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A56AD58F-93BC-4373-951F-BF03F55581B2}" type="slidenum">
              <a:rPr lang="ro-RO"/>
              <a:pPr>
                <a:defRPr/>
              </a:pPr>
              <a:t>‹#›</a:t>
            </a:fld>
            <a:endParaRPr lang="ro-R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30000"/>
            <a:lum/>
          </a:blip>
          <a:srcRect/>
          <a:stretch>
            <a:fillRect t="-17000" b="-17000"/>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endParaRPr lang="ro-RO"/>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36940227-7717-4B19-A6DD-41A415EC38AA}" type="datetimeFigureOut">
              <a:rPr lang="ro-RO"/>
              <a:pPr>
                <a:defRPr/>
              </a:pPr>
              <a:t>13.11.2024</a:t>
            </a:fld>
            <a:endParaRPr lang="ro-RO"/>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ro-RO"/>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7B0E0737-1AF9-4A96-8B26-4AB66E2410AE}" type="slidenum">
              <a:rPr lang="ro-RO"/>
              <a:pPr>
                <a:defRPr/>
              </a:pPr>
              <a:t>‹#›</a:t>
            </a:fld>
            <a:endParaRPr lang="ro-RO"/>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p:txBody>
          <a:bodyPr/>
          <a:lstStyle/>
          <a:p>
            <a:pPr eaLnBrk="1" hangingPunct="1"/>
            <a:r>
              <a:rPr lang="it-IT" sz="1400" b="1" dirty="0">
                <a:solidFill>
                  <a:srgbClr val="000000"/>
                </a:solidFill>
                <a:latin typeface="Arial" charset="0"/>
              </a:rPr>
              <a:t>Hidrografia</a:t>
            </a:r>
          </a:p>
        </p:txBody>
      </p:sp>
      <p:sp>
        <p:nvSpPr>
          <p:cNvPr id="2051" name="Subtitle 2"/>
          <p:cNvSpPr>
            <a:spLocks noGrp="1"/>
          </p:cNvSpPr>
          <p:nvPr>
            <p:ph type="subTitle" idx="1"/>
          </p:nvPr>
        </p:nvSpPr>
        <p:spPr>
          <a:xfrm>
            <a:off x="928662" y="3886200"/>
            <a:ext cx="6843738" cy="685800"/>
          </a:xfrm>
        </p:spPr>
        <p:txBody>
          <a:bodyPr/>
          <a:lstStyle/>
          <a:p>
            <a:pPr algn="just" eaLnBrk="1" hangingPunct="1"/>
            <a:r>
              <a:rPr lang="vi-VN" sz="1000" dirty="0">
                <a:solidFill>
                  <a:schemeClr val="tx1"/>
                </a:solidFill>
                <a:latin typeface="Arial" panose="020B0604020202020204" pitchFamily="34" charset="0"/>
                <a:cs typeface="Arial" panose="020B0604020202020204" pitchFamily="34" charset="0"/>
              </a:rPr>
              <a:t>(Adaptat după </a:t>
            </a:r>
            <a:r>
              <a:rPr lang="pt-BR" sz="1000" i="1" dirty="0">
                <a:solidFill>
                  <a:schemeClr val="tx1"/>
                </a:solidFill>
                <a:latin typeface="Arial" panose="020B0604020202020204" pitchFamily="34" charset="0"/>
                <a:cs typeface="Arial" panose="020B0604020202020204" pitchFamily="34" charset="0"/>
              </a:rPr>
              <a:t>Manualul de Geografie, clasa a VI-a, Silviu Neguț, Carmen-Camelia Rădulescu, Ionuț Popa</a:t>
            </a:r>
            <a:r>
              <a:rPr lang="vi-VN" sz="1000" dirty="0">
                <a:solidFill>
                  <a:schemeClr val="tx1"/>
                </a:solidFill>
                <a:latin typeface="Arial" panose="020B0604020202020204" pitchFamily="34" charset="0"/>
                <a:cs typeface="Arial" panose="020B0604020202020204" pitchFamily="34" charset="0"/>
              </a:rPr>
              <a:t>)</a:t>
            </a:r>
          </a:p>
          <a:p>
            <a:pPr eaLnBrk="1" hangingPunct="1"/>
            <a:endParaRPr lang="ro-RO" sz="1000" dirty="0">
              <a:solidFill>
                <a:schemeClr val="tx1"/>
              </a:solidFill>
              <a:latin typeface="Arial" charset="0"/>
            </a:endParaRPr>
          </a:p>
        </p:txBody>
      </p:sp>
      <p:sp>
        <p:nvSpPr>
          <p:cNvPr id="2052" name="Rectangle 1"/>
          <p:cNvSpPr>
            <a:spLocks noChangeArrowheads="1"/>
          </p:cNvSpPr>
          <p:nvPr/>
        </p:nvSpPr>
        <p:spPr bwMode="auto">
          <a:xfrm>
            <a:off x="214313" y="571500"/>
            <a:ext cx="8605837" cy="400050"/>
          </a:xfrm>
          <a:prstGeom prst="rect">
            <a:avLst/>
          </a:prstGeom>
          <a:noFill/>
          <a:ln w="9525">
            <a:noFill/>
            <a:miter lim="800000"/>
            <a:headEnd/>
            <a:tailEnd/>
          </a:ln>
        </p:spPr>
        <p:txBody>
          <a:bodyPr anchor="ctr">
            <a:spAutoFit/>
          </a:bodyPr>
          <a:lstStyle/>
          <a:p>
            <a:r>
              <a:rPr lang="ro-RO" sz="1000" dirty="0"/>
              <a:t>Examenul național de bacalaureat 20</a:t>
            </a:r>
            <a:r>
              <a:rPr lang="en-US" sz="1000" dirty="0"/>
              <a:t>2</a:t>
            </a:r>
            <a:r>
              <a:rPr lang="ro-RO" sz="1000" dirty="0"/>
              <a:t>4</a:t>
            </a:r>
          </a:p>
          <a:p>
            <a:pPr eaLnBrk="0" hangingPunct="0"/>
            <a:r>
              <a:rPr lang="ro-RO" sz="1000" dirty="0"/>
              <a:t>Proba de evaluare a competențelor digitale  - document de lucru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Content Placeholder 4"/>
          <p:cNvSpPr>
            <a:spLocks noGrp="1"/>
          </p:cNvSpPr>
          <p:nvPr>
            <p:ph sz="half" idx="1"/>
          </p:nvPr>
        </p:nvSpPr>
        <p:spPr>
          <a:xfrm>
            <a:off x="468313" y="908050"/>
            <a:ext cx="4391025" cy="4949825"/>
          </a:xfrm>
        </p:spPr>
        <p:txBody>
          <a:bodyPr/>
          <a:lstStyle/>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Hidrografia Europei este evidențiată de toate tipurile de ape continentale.</a:t>
            </a:r>
            <a:r>
              <a:rPr lang="en-US" sz="1200" dirty="0">
                <a:solidFill>
                  <a:srgbClr val="000000"/>
                </a:solidFill>
                <a:latin typeface="Arial" panose="020B0604020202020204" pitchFamily="34" charset="0"/>
                <a:ea typeface="Calibri" pitchFamily="34" charset="0"/>
                <a:cs typeface="Arial" panose="020B0604020202020204" pitchFamily="34" charset="0"/>
              </a:rPr>
              <a:t> </a:t>
            </a:r>
            <a:r>
              <a:rPr lang="ro-RO" sz="1200" dirty="0">
                <a:solidFill>
                  <a:srgbClr val="000000"/>
                </a:solidFill>
                <a:latin typeface="Arial" panose="020B0604020202020204" pitchFamily="34" charset="0"/>
                <a:ea typeface="Calibri" pitchFamily="34" charset="0"/>
                <a:cs typeface="Arial" panose="020B0604020202020204" pitchFamily="34" charset="0"/>
              </a:rPr>
              <a:t>[…] Uscatul european este străbătut în toate direcțiile de numeroase fluvii, traseul, lungimea și debitul lor fiind influențate de varietatea și</a:t>
            </a:r>
            <a:r>
              <a:rPr lang="en-US" sz="1200" dirty="0">
                <a:solidFill>
                  <a:srgbClr val="000000"/>
                </a:solidFill>
                <a:latin typeface="Arial" panose="020B0604020202020204" pitchFamily="34" charset="0"/>
                <a:ea typeface="Calibri" pitchFamily="34" charset="0"/>
                <a:cs typeface="Arial" panose="020B0604020202020204" pitchFamily="34" charset="0"/>
              </a:rPr>
              <a:t> </a:t>
            </a:r>
            <a:r>
              <a:rPr lang="ro-RO" sz="1200" dirty="0">
                <a:solidFill>
                  <a:srgbClr val="000000"/>
                </a:solidFill>
                <a:latin typeface="Arial" panose="020B0604020202020204" pitchFamily="34" charset="0"/>
                <a:ea typeface="Calibri" pitchFamily="34" charset="0"/>
                <a:cs typeface="Arial" panose="020B0604020202020204" pitchFamily="34" charset="0"/>
              </a:rPr>
              <a:t>dispunerea unităților majore de relief și de diferențierile climatice. […]</a:t>
            </a:r>
            <a:endParaRPr lang="en-US" sz="1200" dirty="0">
              <a:solidFill>
                <a:srgbClr val="000000"/>
              </a:solidFill>
              <a:latin typeface="Arial" panose="020B0604020202020204" pitchFamily="34" charset="0"/>
              <a:ea typeface="Calibri" pitchFamily="34" charset="0"/>
              <a:cs typeface="Arial" panose="020B0604020202020204" pitchFamily="34" charset="0"/>
            </a:endParaRPr>
          </a:p>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De la izvoare (Podișul Valdai) și până la vărsare, Volga, cel mai lung fluviu european, traversează doar unități joase de relief și o singură țară (Federația Rusă).</a:t>
            </a:r>
            <a:r>
              <a:rPr lang="en-US" sz="1200" dirty="0">
                <a:solidFill>
                  <a:srgbClr val="000000"/>
                </a:solidFill>
                <a:latin typeface="Arial" panose="020B0604020202020204" pitchFamily="34" charset="0"/>
                <a:ea typeface="Calibri" pitchFamily="34" charset="0"/>
                <a:cs typeface="Arial" panose="020B0604020202020204" pitchFamily="34" charset="0"/>
              </a:rPr>
              <a:t> </a:t>
            </a:r>
            <a:r>
              <a:rPr lang="ro-RO" sz="1200" dirty="0">
                <a:solidFill>
                  <a:srgbClr val="000000"/>
                </a:solidFill>
                <a:latin typeface="Arial" panose="020B0604020202020204" pitchFamily="34" charset="0"/>
                <a:ea typeface="Calibri" pitchFamily="34" charset="0"/>
                <a:cs typeface="Arial" panose="020B0604020202020204" pitchFamily="34" charset="0"/>
              </a:rPr>
              <a:t>[…]</a:t>
            </a:r>
            <a:endParaRPr lang="en-US" sz="1200" dirty="0">
              <a:solidFill>
                <a:srgbClr val="000000"/>
              </a:solidFill>
              <a:latin typeface="Arial" panose="020B0604020202020204" pitchFamily="34" charset="0"/>
              <a:ea typeface="Calibri" pitchFamily="34" charset="0"/>
              <a:cs typeface="Arial" panose="020B0604020202020204" pitchFamily="34" charset="0"/>
            </a:endParaRPr>
          </a:p>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Spre deosebire de Volga, Dunărea izvorăște din Munții Pădurea Neagră și străbate Europa de la vest la est, trecând prin mai multe trepte și unități de relief și prin mai multe țări. […]</a:t>
            </a:r>
            <a:endParaRPr lang="en-US" sz="1200" dirty="0">
              <a:solidFill>
                <a:srgbClr val="000000"/>
              </a:solidFill>
              <a:latin typeface="Arial" panose="020B0604020202020204" pitchFamily="34" charset="0"/>
              <a:ea typeface="Calibri" pitchFamily="34" charset="0"/>
              <a:cs typeface="Arial" panose="020B0604020202020204" pitchFamily="34" charset="0"/>
            </a:endParaRPr>
          </a:p>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Fluviile și râurile Europei reprezintă importante surse de apă pentru alimentarea localităților și pentru irigații, resurse energetice regenerabile, căi navigabile utilizate îndeosebi pentru transportul de mărfuri, iar unele se constituie în granițe naturale. […]</a:t>
            </a:r>
          </a:p>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Rețeaua de fluvii este neuniform distribuită și tributară în cea mai mare parte, direct sau indirect (prin intermediul mărilor), oceanelor Atlantic și Arctic. Primele două fluvii din Europa, ca lungime și debit, sunt Volga și Dunărea. […]</a:t>
            </a:r>
          </a:p>
        </p:txBody>
      </p:sp>
      <p:sp>
        <p:nvSpPr>
          <p:cNvPr id="3075" name="Text Box 5"/>
          <p:cNvSpPr txBox="1">
            <a:spLocks noChangeArrowheads="1"/>
          </p:cNvSpPr>
          <p:nvPr/>
        </p:nvSpPr>
        <p:spPr bwMode="auto">
          <a:xfrm>
            <a:off x="539750" y="260350"/>
            <a:ext cx="8353425" cy="400110"/>
          </a:xfrm>
          <a:prstGeom prst="rect">
            <a:avLst/>
          </a:prstGeom>
          <a:noFill/>
          <a:ln w="9525">
            <a:noFill/>
            <a:miter lim="800000"/>
            <a:headEnd/>
            <a:tailEnd/>
          </a:ln>
        </p:spPr>
        <p:txBody>
          <a:bodyPr>
            <a:spAutoFit/>
          </a:bodyPr>
          <a:lstStyle/>
          <a:p>
            <a:r>
              <a:rPr lang="ro-RO" sz="1000" dirty="0"/>
              <a:t>Examenul național de bacalaureat 20</a:t>
            </a:r>
            <a:r>
              <a:rPr lang="en-US" sz="1000" dirty="0"/>
              <a:t>2</a:t>
            </a:r>
            <a:r>
              <a:rPr lang="ro-RO" sz="1000" dirty="0"/>
              <a:t>4</a:t>
            </a:r>
          </a:p>
          <a:p>
            <a:r>
              <a:rPr lang="ro-RO" sz="1000" dirty="0"/>
              <a:t>Proba de evaluare a competențelor digitale  - document de lucru</a:t>
            </a:r>
            <a:endParaRPr lang="en-GB" sz="1000" dirty="0"/>
          </a:p>
        </p:txBody>
      </p:sp>
      <p:pic>
        <p:nvPicPr>
          <p:cNvPr id="4" name="Picture 3"/>
          <p:cNvPicPr>
            <a:picLocks noChangeAspect="1"/>
          </p:cNvPicPr>
          <p:nvPr/>
        </p:nvPicPr>
        <p:blipFill>
          <a:blip r:embed="rId2"/>
          <a:stretch>
            <a:fillRect/>
          </a:stretch>
        </p:blipFill>
        <p:spPr>
          <a:xfrm>
            <a:off x="5220072" y="1196752"/>
            <a:ext cx="3600000" cy="36000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Content Placeholder 2"/>
          <p:cNvSpPr>
            <a:spLocks noGrp="1"/>
          </p:cNvSpPr>
          <p:nvPr>
            <p:ph idx="1"/>
          </p:nvPr>
        </p:nvSpPr>
        <p:spPr>
          <a:xfrm>
            <a:off x="468313" y="1125538"/>
            <a:ext cx="8229600" cy="5268912"/>
          </a:xfrm>
        </p:spPr>
        <p:txBody>
          <a:bodyPr/>
          <a:lstStyle/>
          <a:p>
            <a:pPr marL="0" indent="138113" algn="just" eaLnBrk="1" hangingPunct="1">
              <a:spcBef>
                <a:spcPct val="0"/>
              </a:spcBef>
              <a:buFont typeface="+mj-lt"/>
              <a:buAutoNum type="arabicPeriod"/>
            </a:pPr>
            <a:r>
              <a:rPr lang="en-US" sz="1600" dirty="0">
                <a:latin typeface="Arial" pitchFamily="34" charset="0"/>
                <a:cs typeface="Arial" pitchFamily="34" charset="0"/>
                <a:hlinkClick r:id="rId2" action="ppaction://hlinksldjump"/>
              </a:rPr>
              <a:t>Europa de</a:t>
            </a:r>
            <a:r>
              <a:rPr lang="ro-RO" sz="1600" dirty="0">
                <a:latin typeface="Arial" pitchFamily="34" charset="0"/>
                <a:cs typeface="Arial" pitchFamily="34" charset="0"/>
                <a:hlinkClick r:id="rId2" action="ppaction://hlinksldjump"/>
              </a:rPr>
              <a:t>ține </a:t>
            </a:r>
            <a:r>
              <a:rPr lang="it-IT" sz="1600" dirty="0">
                <a:latin typeface="Arial" pitchFamily="34" charset="0"/>
                <a:cs typeface="Arial" pitchFamily="34" charset="0"/>
                <a:hlinkClick r:id="rId2" action="ppaction://hlinksldjump"/>
              </a:rPr>
              <a:t>numeroase lacuri, de mărimi și geneze diferite.</a:t>
            </a:r>
            <a:r>
              <a:rPr lang="ro-RO" sz="1600" dirty="0">
                <a:latin typeface="Arial" pitchFamily="34" charset="0"/>
                <a:cs typeface="Arial" pitchFamily="34" charset="0"/>
                <a:hlinkClick r:id="rId2" action="ppaction://hlinksldjump"/>
              </a:rPr>
              <a:t> Pe lângă lacurile glaciare care au cea mai mare răspândire, se remarcă</a:t>
            </a:r>
          </a:p>
          <a:p>
            <a:pPr marL="0" lvl="1" indent="538163" algn="just" eaLnBrk="1" hangingPunct="1">
              <a:spcBef>
                <a:spcPct val="0"/>
              </a:spcBef>
              <a:buFont typeface="+mj-lt"/>
              <a:buAutoNum type="arabicPeriod"/>
            </a:pPr>
            <a:r>
              <a:rPr lang="ro-RO" sz="1600" dirty="0">
                <a:latin typeface="Arial" pitchFamily="34" charset="0"/>
                <a:cs typeface="Arial" pitchFamily="34" charset="0"/>
                <a:hlinkClick r:id="rId2" action="ppaction://hlinksldjump"/>
              </a:rPr>
              <a:t>lacurile vulcanice;</a:t>
            </a:r>
          </a:p>
          <a:p>
            <a:pPr marL="0" lvl="1" indent="538163" algn="just" eaLnBrk="1" hangingPunct="1">
              <a:spcBef>
                <a:spcPct val="0"/>
              </a:spcBef>
              <a:buFont typeface="+mj-lt"/>
              <a:buAutoNum type="arabicPeriod"/>
            </a:pPr>
            <a:r>
              <a:rPr lang="ro-RO" sz="1600" dirty="0">
                <a:latin typeface="Arial" pitchFamily="34" charset="0"/>
                <a:cs typeface="Arial" pitchFamily="34" charset="0"/>
                <a:hlinkClick r:id="rId2" action="ppaction://hlinksldjump"/>
              </a:rPr>
              <a:t>tectonice;</a:t>
            </a:r>
          </a:p>
          <a:p>
            <a:pPr marL="0" lvl="1" indent="538163" algn="just" eaLnBrk="1" hangingPunct="1">
              <a:spcBef>
                <a:spcPct val="0"/>
              </a:spcBef>
              <a:buFont typeface="+mj-lt"/>
              <a:buAutoNum type="arabicPeriod"/>
            </a:pPr>
            <a:r>
              <a:rPr lang="ro-RO" sz="1600" dirty="0">
                <a:latin typeface="Arial" pitchFamily="34" charset="0"/>
                <a:cs typeface="Arial" pitchFamily="34" charset="0"/>
                <a:hlinkClick r:id="rId2" action="ppaction://hlinksldjump"/>
              </a:rPr>
              <a:t>precum  </a:t>
            </a:r>
            <a:r>
              <a:rPr lang="it-IT" sz="1600" dirty="0">
                <a:latin typeface="Arial" pitchFamily="34" charset="0"/>
                <a:cs typeface="Arial" pitchFamily="34" charset="0"/>
                <a:hlinkClick r:id="rId2" action="ppaction://hlinksldjump"/>
              </a:rPr>
              <a:t>și lagunele și limanurile din zonele litorale ale și lagunele și limanurile din zonele litorale ale Mării Baltice, Mării Negre etc. </a:t>
            </a:r>
            <a:r>
              <a:rPr lang="ro-RO" sz="1600" dirty="0">
                <a:latin typeface="Arial" pitchFamily="34" charset="0"/>
                <a:cs typeface="Arial" pitchFamily="34" charset="0"/>
                <a:hlinkClick r:id="rId2" action="ppaction://hlinksldjump"/>
              </a:rPr>
              <a:t>[…]</a:t>
            </a:r>
          </a:p>
          <a:p>
            <a:pPr marL="0" lvl="1" indent="538163" algn="just" eaLnBrk="1" hangingPunct="1">
              <a:spcBef>
                <a:spcPct val="0"/>
              </a:spcBef>
              <a:buFont typeface="+mj-lt"/>
              <a:buAutoNum type="arabicPeriod"/>
            </a:pPr>
            <a:r>
              <a:rPr lang="ro-RO" sz="1200" dirty="0">
                <a:latin typeface="Arial" pitchFamily="34" charset="0"/>
                <a:cs typeface="Arial" pitchFamily="34" charset="0"/>
                <a:hlinkClick r:id="rId2" action="ppaction://hlinksldjump"/>
              </a:rPr>
              <a:t>Sub calota de gheață, care atinge în unele locuri chiar 1 000  m grosime (media este de aproximativ 400 m), se găsesc</a:t>
            </a:r>
          </a:p>
          <a:p>
            <a:pPr marL="400050" lvl="2" indent="538163" algn="just" eaLnBrk="1" hangingPunct="1">
              <a:spcBef>
                <a:spcPct val="0"/>
              </a:spcBef>
              <a:buFont typeface="+mj-lt"/>
              <a:buAutoNum type="alphaLcParenR"/>
            </a:pPr>
            <a:r>
              <a:rPr lang="ro-RO" sz="1200" dirty="0">
                <a:latin typeface="Arial" pitchFamily="34" charset="0"/>
                <a:cs typeface="Arial" pitchFamily="34" charset="0"/>
                <a:hlinkClick r:id="rId2" action="ppaction://hlinksldjump"/>
              </a:rPr>
              <a:t>mai mulți vulcani;</a:t>
            </a:r>
          </a:p>
          <a:p>
            <a:pPr marL="400050" lvl="2" indent="538163" algn="just" eaLnBrk="1" hangingPunct="1">
              <a:spcBef>
                <a:spcPct val="0"/>
              </a:spcBef>
              <a:buFont typeface="+mj-lt"/>
              <a:buAutoNum type="alphaLcParenR"/>
            </a:pPr>
            <a:r>
              <a:rPr lang="ro-RO" sz="1200" dirty="0">
                <a:latin typeface="Arial" pitchFamily="34" charset="0"/>
                <a:cs typeface="Arial" pitchFamily="34" charset="0"/>
                <a:hlinkClick r:id="rId2" action="ppaction://hlinksldjump"/>
              </a:rPr>
              <a:t>și vârfuri montane;</a:t>
            </a:r>
          </a:p>
          <a:p>
            <a:pPr marL="400050" lvl="2" indent="538163" algn="just" eaLnBrk="1" hangingPunct="1">
              <a:spcBef>
                <a:spcPct val="0"/>
              </a:spcBef>
              <a:buFont typeface="+mj-lt"/>
              <a:buAutoNum type="alphaLcParenR"/>
            </a:pPr>
            <a:r>
              <a:rPr lang="ro-RO" sz="1200" dirty="0">
                <a:latin typeface="Arial" pitchFamily="34" charset="0"/>
                <a:cs typeface="Arial" pitchFamily="34" charset="0"/>
                <a:hlinkClick r:id="rId2" action="ppaction://hlinksldjump"/>
              </a:rPr>
              <a:t>inclusiv cel mai înalt de pe insulă. […]</a:t>
            </a:r>
          </a:p>
          <a:p>
            <a:pPr marL="0" lvl="1" indent="538163" algn="just" eaLnBrk="1" hangingPunct="1">
              <a:spcBef>
                <a:spcPct val="0"/>
              </a:spcBef>
              <a:buFont typeface="+mj-lt"/>
              <a:buAutoNum type="arabicPeriod"/>
            </a:pPr>
            <a:r>
              <a:rPr lang="ro-RO" sz="1200" dirty="0">
                <a:latin typeface="Arial" pitchFamily="34" charset="0"/>
                <a:cs typeface="Arial" pitchFamily="34" charset="0"/>
                <a:hlinkClick r:id="rId2" action="ppaction://hlinksldjump"/>
              </a:rPr>
              <a:t>Pe teritoriul Europei există ghețari</a:t>
            </a:r>
          </a:p>
          <a:p>
            <a:pPr marL="400050" lvl="2" indent="538163" algn="just" eaLnBrk="1" hangingPunct="1">
              <a:spcBef>
                <a:spcPct val="0"/>
              </a:spcBef>
              <a:buFont typeface="+mj-lt"/>
              <a:buAutoNum type="alphaLcParenR"/>
            </a:pPr>
            <a:r>
              <a:rPr lang="ro-RO" sz="1200" dirty="0">
                <a:latin typeface="Arial" pitchFamily="34" charset="0"/>
                <a:cs typeface="Arial" pitchFamily="34" charset="0"/>
                <a:hlinkClick r:id="rId2" action="ppaction://hlinksldjump"/>
              </a:rPr>
              <a:t>atât în regiunile muntoase înalte (ghețarii montani din  </a:t>
            </a:r>
            <a:r>
              <a:rPr lang="it-IT" sz="1200" dirty="0">
                <a:latin typeface="Arial" pitchFamily="34" charset="0"/>
                <a:cs typeface="Arial" pitchFamily="34" charset="0"/>
                <a:hlinkClick r:id="rId2" action="ppaction://hlinksldjump"/>
              </a:rPr>
              <a:t>Alpi, Pirinei, Sierra Nevada, Scandinavia ș.a.)</a:t>
            </a:r>
            <a:r>
              <a:rPr lang="ro-RO" sz="1200" dirty="0">
                <a:latin typeface="Arial" pitchFamily="34" charset="0"/>
                <a:cs typeface="Arial" pitchFamily="34" charset="0"/>
                <a:hlinkClick r:id="rId2" action="ppaction://hlinksldjump"/>
              </a:rPr>
              <a:t>;</a:t>
            </a:r>
          </a:p>
          <a:p>
            <a:pPr marL="400050" lvl="2" indent="538163" algn="just" eaLnBrk="1" hangingPunct="1">
              <a:spcBef>
                <a:spcPct val="0"/>
              </a:spcBef>
              <a:buFont typeface="+mj-lt"/>
              <a:buAutoNum type="alphaLcParenR"/>
            </a:pPr>
            <a:r>
              <a:rPr lang="ro-RO" sz="1200" dirty="0">
                <a:latin typeface="Arial" pitchFamily="34" charset="0"/>
                <a:cs typeface="Arial" pitchFamily="34" charset="0"/>
                <a:hlinkClick r:id="rId2" action="ppaction://hlinksldjump"/>
              </a:rPr>
              <a:t>cât și în insulele nordice (ghețarii de calotă din Islanda, Svalbard, Novaia Zemlea);</a:t>
            </a:r>
          </a:p>
          <a:p>
            <a:pPr marL="400050" lvl="2" indent="538163" algn="just" eaLnBrk="1" hangingPunct="1">
              <a:spcBef>
                <a:spcPct val="0"/>
              </a:spcBef>
              <a:buFont typeface="+mj-lt"/>
              <a:buAutoNum type="alphaLcParenR"/>
            </a:pPr>
            <a:r>
              <a:rPr lang="ro-RO" sz="1200" dirty="0">
                <a:latin typeface="Arial" pitchFamily="34" charset="0"/>
                <a:cs typeface="Arial" pitchFamily="34" charset="0"/>
                <a:hlinkClick r:id="rId2" action="ppaction://hlinksldjump"/>
              </a:rPr>
              <a:t>Importante </a:t>
            </a:r>
            <a:r>
              <a:rPr lang="it-IT" sz="1200" dirty="0">
                <a:latin typeface="Arial" pitchFamily="34" charset="0"/>
                <a:cs typeface="Arial" pitchFamily="34" charset="0"/>
                <a:hlinkClick r:id="rId2" action="ppaction://hlinksldjump"/>
              </a:rPr>
              <a:t>pentru hidrografia Europei sunt ș</a:t>
            </a:r>
            <a:r>
              <a:rPr lang="ro-RO" sz="1200" dirty="0">
                <a:latin typeface="Arial" pitchFamily="34" charset="0"/>
                <a:cs typeface="Arial" pitchFamily="34" charset="0"/>
                <a:hlinkClick r:id="rId2" action="ppaction://hlinksldjump"/>
              </a:rPr>
              <a:t>i </a:t>
            </a:r>
            <a:r>
              <a:rPr lang="it-IT" sz="1200" dirty="0">
                <a:latin typeface="Arial" pitchFamily="34" charset="0"/>
                <a:cs typeface="Arial" pitchFamily="34" charset="0"/>
                <a:hlinkClick r:id="rId2" action="ppaction://hlinksldjump"/>
              </a:rPr>
              <a:t>acumulările subterane de ape dulci/minerale și ape </a:t>
            </a:r>
            <a:r>
              <a:rPr lang="ro-RO" sz="1200" dirty="0">
                <a:latin typeface="Arial" pitchFamily="34" charset="0"/>
                <a:cs typeface="Arial" pitchFamily="34" charset="0"/>
                <a:hlinkClick r:id="rId2" action="ppaction://hlinksldjump"/>
              </a:rPr>
              <a:t>termale. […]</a:t>
            </a:r>
            <a:endParaRPr lang="ro-RO" sz="1200" dirty="0">
              <a:latin typeface="Arial" pitchFamily="34" charset="0"/>
              <a:cs typeface="Arial" pitchFamily="34" charset="0"/>
            </a:endParaRPr>
          </a:p>
        </p:txBody>
      </p:sp>
      <p:sp>
        <p:nvSpPr>
          <p:cNvPr id="4099" name="Rectangle 4"/>
          <p:cNvSpPr>
            <a:spLocks noChangeArrowheads="1"/>
          </p:cNvSpPr>
          <p:nvPr/>
        </p:nvSpPr>
        <p:spPr bwMode="auto">
          <a:xfrm>
            <a:off x="496102" y="188640"/>
            <a:ext cx="7848600" cy="400110"/>
          </a:xfrm>
          <a:prstGeom prst="rect">
            <a:avLst/>
          </a:prstGeom>
          <a:noFill/>
          <a:ln w="9525">
            <a:noFill/>
            <a:miter lim="800000"/>
            <a:headEnd/>
            <a:tailEnd/>
          </a:ln>
        </p:spPr>
        <p:txBody>
          <a:bodyPr>
            <a:spAutoFit/>
          </a:bodyPr>
          <a:lstStyle/>
          <a:p>
            <a:r>
              <a:rPr lang="ro-RO" sz="1000" dirty="0">
                <a:hlinkClick r:id="" action="ppaction://hlinkshowjump?jump=firstslide"/>
              </a:rPr>
              <a:t>Examenul național de bacalaureat 20</a:t>
            </a:r>
            <a:r>
              <a:rPr lang="en-US" sz="1000" dirty="0">
                <a:hlinkClick r:id="" action="ppaction://hlinkshowjump?jump=firstslide"/>
              </a:rPr>
              <a:t>2</a:t>
            </a:r>
            <a:r>
              <a:rPr lang="ro-RO" sz="1000" dirty="0">
                <a:hlinkClick r:id="" action="ppaction://hlinkshowjump?jump=firstslide"/>
              </a:rPr>
              <a:t>4 </a:t>
            </a:r>
          </a:p>
          <a:p>
            <a:r>
              <a:rPr lang="ro-RO" sz="1000" dirty="0">
                <a:hlinkClick r:id="" action="ppaction://hlinkshowjump?jump=firstslide"/>
              </a:rPr>
              <a:t>Proba de evaluare a competențelor digitale  - document de lucru</a:t>
            </a:r>
            <a:endParaRPr lang="ro-RO" sz="1000" dirty="0"/>
          </a:p>
        </p:txBody>
      </p:sp>
    </p:spTree>
    <p:extLst>
      <p:ext uri="{BB962C8B-B14F-4D97-AF65-F5344CB8AC3E}">
        <p14:creationId xmlns:p14="http://schemas.microsoft.com/office/powerpoint/2010/main" val="1604973424"/>
      </p:ext>
    </p:extLst>
  </p:cSld>
  <p:clrMapOvr>
    <a:masterClrMapping/>
  </p:clrMapOvr>
  <mc:AlternateContent xmlns:mc="http://schemas.openxmlformats.org/markup-compatibility/2006">
    <mc:Choice xmlns:p14="http://schemas.microsoft.com/office/powerpoint/2010/main" Requires="p14">
      <p:transition spd="slow" p14:dur="4000">
        <p:checker/>
      </p:transition>
    </mc:Choice>
    <mc:Fallback>
      <p:transition spd="slow">
        <p:checker/>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183</TotalTime>
  <Words>430</Words>
  <Application>Microsoft Office PowerPoint</Application>
  <PresentationFormat>On-screen Show (4:3)</PresentationFormat>
  <Paragraphs>25</Paragraphs>
  <Slides>3</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vt:i4>
      </vt:variant>
    </vt:vector>
  </HeadingPairs>
  <TitlesOfParts>
    <vt:vector size="6" baseType="lpstr">
      <vt:lpstr>Arial</vt:lpstr>
      <vt:lpstr>Calibri</vt:lpstr>
      <vt:lpstr>Office Theme</vt:lpstr>
      <vt:lpstr>Hidrografia</vt:lpstr>
      <vt:lpstr>PowerPoint Presentation</vt:lpstr>
      <vt:lpstr>PowerPoint Presentation</vt:lpstr>
    </vt:vector>
  </TitlesOfParts>
  <Company>CNPEE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CNPEE</dc:title>
  <dc:creator>CNPEE</dc:creator>
  <cp:lastModifiedBy>elev</cp:lastModifiedBy>
  <cp:revision>110</cp:revision>
  <dcterms:created xsi:type="dcterms:W3CDTF">2010-01-11T15:51:42Z</dcterms:created>
  <dcterms:modified xsi:type="dcterms:W3CDTF">2024-11-13T10:01:54Z</dcterms:modified>
</cp:coreProperties>
</file>