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84"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hlinkClick r:id="" action="ppaction://hlinkshowjump?jump=previousslide"/>
              </a:rPr>
              <a:t>Europa de</a:t>
            </a:r>
            <a:r>
              <a:rPr lang="ro-RO" sz="1200" dirty="0">
                <a:latin typeface="Arial" pitchFamily="34" charset="0"/>
                <a:cs typeface="Arial" pitchFamily="34" charset="0"/>
                <a:hlinkClick r:id="" action="ppaction://hlinkshowjump?jump=previousslide"/>
              </a:rPr>
              <a:t>ține </a:t>
            </a:r>
            <a:r>
              <a:rPr lang="it-IT" sz="1200" dirty="0">
                <a:latin typeface="Arial" pitchFamily="34" charset="0"/>
                <a:cs typeface="Arial" pitchFamily="34" charset="0"/>
                <a:hlinkClick r:id="" action="ppaction://hlinkshowjump?jump=previousslide"/>
              </a:rPr>
              <a:t>numeroase lacuri, de mărimi și geneze diferite.</a:t>
            </a:r>
            <a:r>
              <a:rPr lang="ro-RO" sz="1200" dirty="0">
                <a:latin typeface="Arial" pitchFamily="34" charset="0"/>
                <a:cs typeface="Arial" pitchFamily="34" charset="0"/>
                <a:hlinkClick r:id="" action="ppaction://hlinkshowjump?jump=previousslide"/>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precum  </a:t>
            </a:r>
            <a:r>
              <a:rPr lang="it-IT" sz="1200" dirty="0">
                <a:latin typeface="Arial" pitchFamily="34" charset="0"/>
                <a:cs typeface="Arial" pitchFamily="34" charset="0"/>
                <a:hlinkClick r:id="" action="ppaction://hlinkshowjump?jump=previousslide"/>
              </a:rPr>
              <a:t>și lagunele și limanurile din zonele litorale ale și lagunele și limanurile din zonele litorale ale Mării Baltice, Mării Negre etc. </a:t>
            </a:r>
            <a:r>
              <a:rPr lang="ro-RO" sz="1200" dirty="0">
                <a:latin typeface="Arial" pitchFamily="34" charset="0"/>
                <a:cs typeface="Arial" pitchFamily="34" charset="0"/>
                <a:hlinkClick r:id="" action="ppaction://hlinkshowjump?jump=previousslide"/>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previousslide"/>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previousslide"/>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atât în regiunile muntoase înalte (ghețarii montani din  </a:t>
            </a:r>
            <a:r>
              <a:rPr lang="it-IT" sz="1200" dirty="0">
                <a:latin typeface="Arial" pitchFamily="34" charset="0"/>
                <a:cs typeface="Arial" pitchFamily="34" charset="0"/>
                <a:hlinkClick r:id="" action="ppaction://hlinkshowjump?jump=previousslide"/>
              </a:rPr>
              <a:t>Alpi, Pirinei, Sierra Nevada, Scandinavia ș.a.)</a:t>
            </a:r>
            <a:r>
              <a:rPr lang="ro-RO" sz="1200" dirty="0">
                <a:latin typeface="Arial" pitchFamily="34" charset="0"/>
                <a:cs typeface="Arial" pitchFamily="34" charset="0"/>
                <a:hlinkClick r:id="" action="ppaction://hlinkshowjump?jump=previousslide"/>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Importante </a:t>
            </a:r>
            <a:r>
              <a:rPr lang="it-IT" sz="1200" dirty="0">
                <a:latin typeface="Arial" pitchFamily="34" charset="0"/>
                <a:cs typeface="Arial" pitchFamily="34" charset="0"/>
                <a:hlinkClick r:id="" action="ppaction://hlinkshowjump?jump=previousslide"/>
              </a:rPr>
              <a:t>pentru hidrografia Europei sunt ș</a:t>
            </a:r>
            <a:r>
              <a:rPr lang="ro-RO" sz="1200" dirty="0">
                <a:latin typeface="Arial" pitchFamily="34" charset="0"/>
                <a:cs typeface="Arial" pitchFamily="34" charset="0"/>
                <a:hlinkClick r:id="" action="ppaction://hlinkshowjump?jump=previousslide"/>
              </a:rPr>
              <a:t>i </a:t>
            </a:r>
            <a:r>
              <a:rPr lang="it-IT" sz="1200" dirty="0">
                <a:latin typeface="Arial" pitchFamily="34" charset="0"/>
                <a:cs typeface="Arial" pitchFamily="34" charset="0"/>
                <a:hlinkClick r:id="" action="ppaction://hlinkshowjump?jump=previousslide"/>
              </a:rPr>
              <a:t>acumulările subterane de ape dulci/minerale și ape </a:t>
            </a:r>
            <a:r>
              <a:rPr lang="ro-RO" sz="1200" dirty="0">
                <a:latin typeface="Arial" pitchFamily="34" charset="0"/>
                <a:cs typeface="Arial" pitchFamily="34" charset="0"/>
                <a:hlinkClick r:id="" action="ppaction://hlinkshowjump?jump=previousslide"/>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pPr lvl="1"/>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pPr lvl="1"/>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2024-11-13T10:02:01Z</dcterms:modified>
</cp:coreProperties>
</file>