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18"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13.11.2024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13.11.2024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13.11.2024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13.11.2024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13.11.2024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17000" b="-1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13.11.2024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pic>
        <p:nvPicPr>
          <p:cNvPr id="3" name="Picture 2">
            <a:extLst>
              <a:ext uri="{FF2B5EF4-FFF2-40B4-BE49-F238E27FC236}">
                <a16:creationId xmlns:a16="http://schemas.microsoft.com/office/drawing/2014/main" id="{76B64580-5BEF-40E7-A26F-83A53FA4E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1750" y="5373216"/>
            <a:ext cx="4000500" cy="5603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658813" y="263495"/>
            <a:ext cx="7848600" cy="400110"/>
          </a:xfrm>
          <a:prstGeom prst="rect">
            <a:avLst/>
          </a:prstGeom>
          <a:noFill/>
          <a:ln w="9525">
            <a:noFill/>
            <a:miter lim="800000"/>
            <a:headEnd/>
            <a:tailEnd/>
          </a:ln>
        </p:spPr>
        <p:txBody>
          <a:bodyPr>
            <a:spAutoFit/>
          </a:bodyPr>
          <a:lstStyle/>
          <a:p>
            <a:r>
              <a:rPr lang="ro-RO" sz="1000" dirty="0">
                <a:hlinkClick r:id="" action="ppaction://hlinkshowjump?jump=firstslide"/>
              </a:rPr>
              <a:t>Examenul național de bacalaureat 20</a:t>
            </a:r>
            <a:r>
              <a:rPr lang="en-US" sz="1000" dirty="0">
                <a:hlinkClick r:id="" action="ppaction://hlinkshowjump?jump=firstslide"/>
              </a:rPr>
              <a:t>2</a:t>
            </a:r>
            <a:r>
              <a:rPr lang="ro-RO" sz="1000" dirty="0">
                <a:hlinkClick r:id="" action="ppaction://hlinkshowjump?jump=firstslide"/>
              </a:rPr>
              <a:t>4 </a:t>
            </a:r>
            <a:r>
              <a:rPr lang="ro-RO" sz="1000" dirty="0" err="1">
                <a:hlinkClick r:id="" action="ppaction://hlinkshowjump?jump=firstslide"/>
              </a:rPr>
              <a:t>First</a:t>
            </a:r>
            <a:r>
              <a:rPr lang="ro-RO" sz="1000" dirty="0">
                <a:hlinkClick r:id="" action="ppaction://hlinkshowjump?jump=firstslide"/>
              </a:rPr>
              <a:t> </a:t>
            </a:r>
            <a:r>
              <a:rPr lang="ro-RO" sz="1000" dirty="0" err="1">
                <a:hlinkClick r:id="" action="ppaction://hlinkshowjump?jump=firstslide"/>
              </a:rPr>
              <a:t>Slide</a:t>
            </a:r>
            <a:endParaRPr lang="ro-RO" sz="1000" dirty="0">
              <a:hlinkClick r:id="" action="ppaction://hlinkshowjump?jump=firstslide"/>
            </a:endParaRPr>
          </a:p>
          <a:p>
            <a:r>
              <a:rPr lang="ro-RO" sz="1000" dirty="0">
                <a:hlinkClick r:id="" action="ppaction://hlinkshowjump?jump=firstslide"/>
              </a:rPr>
              <a:t>Proba de evaluare a competențelor digitale  - document de </a:t>
            </a:r>
            <a:r>
              <a:rPr lang="ro-RO" sz="1000" dirty="0" err="1">
                <a:hlinkClick r:id="" action="ppaction://hlinkshowjump?jump=firstslide"/>
              </a:rPr>
              <a:t>lucruFirst</a:t>
            </a:r>
            <a:r>
              <a:rPr lang="ro-RO" sz="1000" dirty="0">
                <a:hlinkClick r:id="" action="ppaction://hlinkshowjump?jump=firstslide"/>
              </a:rPr>
              <a:t> </a:t>
            </a:r>
            <a:r>
              <a:rPr lang="ro-RO" sz="1000" dirty="0" err="1">
                <a:hlinkClick r:id="" action="ppaction://hlinkshowjump?jump=firstslide"/>
              </a:rPr>
              <a:t>Slide</a:t>
            </a:r>
            <a:endParaRPr lang="ro-RO" sz="1000" dirty="0"/>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spd="slow" p14:dur="4000">
        <p:checker/>
      </p:transition>
    </mc:Choice>
    <mc:Fallback>
      <p:transition spd="slow">
        <p:checker/>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TotalTime>
  <Words>433</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Hidrografia</vt:lpstr>
      <vt:lpstr>PowerPoint Presentation</vt:lpstr>
      <vt:lpstr>PowerPoint Presentation</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elev</cp:lastModifiedBy>
  <cp:revision>108</cp:revision>
  <dcterms:created xsi:type="dcterms:W3CDTF">2010-01-11T15:51:42Z</dcterms:created>
  <dcterms:modified xsi:type="dcterms:W3CDTF">2024-11-13T10:05:43Z</dcterms:modified>
</cp:coreProperties>
</file>