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rId3" action="ppaction://hlinksldjump"/>
              </a:rPr>
              <a:t>Examenul național de bacalaureat 20</a:t>
            </a:r>
            <a:r>
              <a:rPr lang="en-US" sz="1000" dirty="0">
                <a:hlinkClick r:id="rId3" action="ppaction://hlinksldjump"/>
              </a:rPr>
              <a:t>2</a:t>
            </a:r>
            <a:r>
              <a:rPr lang="ro-RO" sz="1000" dirty="0">
                <a:hlinkClick r:id="rId3" action="ppaction://hlinksldjump"/>
              </a:rPr>
              <a:t>4 </a:t>
            </a:r>
          </a:p>
          <a:p>
            <a:r>
              <a:rPr lang="ro-RO" sz="1000" dirty="0">
                <a:hlinkClick r:id="rId3" action="ppaction://hlinksldjump"/>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2024-11-13T09:56:43Z</dcterms:modified>
</cp:coreProperties>
</file>