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500"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349250" y="1124744"/>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precum</a:t>
            </a:r>
            <a:r>
              <a:rPr lang="ro-RO" sz="1200" dirty="0">
                <a:latin typeface="Arial" pitchFamily="34" charset="0"/>
                <a:cs typeface="Arial" pitchFamily="34" charset="0"/>
              </a:rPr>
              <a:t>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dirty="0">
                <a:latin typeface="Arial" pitchFamily="34" charset="0"/>
                <a:cs typeface="Arial" pitchFamily="34" charset="0"/>
              </a:rPr>
              <a:t>termale. […]</a:t>
            </a:r>
          </a:p>
        </p:txBody>
      </p:sp>
      <p:sp>
        <p:nvSpPr>
          <p:cNvPr id="4099" name="Rectangle 4">
            <a:hlinkClick r:id="" action="ppaction://hlinkshowjump?jump=firstslide"/>
          </p:cNvPr>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 </a:t>
            </a:r>
          </a:p>
          <a:p>
            <a:r>
              <a:rPr lang="ro-RO" sz="1000" dirty="0"/>
              <a:t>Proba de evaluare a competențelor digitale  - document de lucru</a:t>
            </a:r>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2024-11-13T09:51:39Z</dcterms:modified>
</cp:coreProperties>
</file>