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60"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500"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pPr>
              <a:defRPr/>
            </a:pPr>
            <a:fld id="{C0D29890-6DC3-48B0-9070-1022838139B6}" type="datetimeFigureOut">
              <a:rPr lang="ro-RO" smtClean="0"/>
              <a:pPr>
                <a:defRPr/>
              </a:pPr>
              <a:t>13.11.2024</a:t>
            </a:fld>
            <a:endParaRPr lang="ro-RO"/>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pPr>
              <a:defRPr/>
            </a:pPr>
            <a:endParaRPr lang="ro-RO"/>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D1DFE6CC-D951-47AC-A77E-FB10ECD253BE}" type="slidenum">
              <a:rPr lang="ro-RO" smtClean="0"/>
              <a:pPr>
                <a:defRPr/>
              </a:pPr>
              <a:t>‹#›</a:t>
            </a:fld>
            <a:endParaRPr lang="ro-RO"/>
          </a:p>
        </p:txBody>
      </p:sp>
    </p:spTree>
    <p:extLst>
      <p:ext uri="{BB962C8B-B14F-4D97-AF65-F5344CB8AC3E}">
        <p14:creationId xmlns:p14="http://schemas.microsoft.com/office/powerpoint/2010/main" val="1376945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36940227-7717-4B19-A6DD-41A415EC38AA}" type="datetimeFigureOut">
              <a:rPr lang="ro-RO" smtClean="0"/>
              <a:pPr>
                <a:defRPr/>
              </a:pPr>
              <a:t>13.11.2024</a:t>
            </a:fld>
            <a:endParaRPr lang="ro-RO"/>
          </a:p>
        </p:txBody>
      </p:sp>
      <p:sp>
        <p:nvSpPr>
          <p:cNvPr id="6" name="Footer Placeholder 5"/>
          <p:cNvSpPr>
            <a:spLocks noGrp="1"/>
          </p:cNvSpPr>
          <p:nvPr>
            <p:ph type="ftr" sz="quarter" idx="11"/>
          </p:nvPr>
        </p:nvSpPr>
        <p:spPr/>
        <p:txBody>
          <a:bodyPr/>
          <a:lstStyle/>
          <a:p>
            <a:pPr>
              <a:defRPr/>
            </a:pPr>
            <a:endParaRPr lang="ro-RO"/>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7B0E0737-1AF9-4A96-8B26-4AB66E2410AE}" type="slidenum">
              <a:rPr lang="ro-RO" smtClean="0"/>
              <a:pPr>
                <a:defRPr/>
              </a:pPr>
              <a:t>‹#›</a:t>
            </a:fld>
            <a:endParaRPr lang="ro-RO"/>
          </a:p>
        </p:txBody>
      </p:sp>
    </p:spTree>
    <p:extLst>
      <p:ext uri="{BB962C8B-B14F-4D97-AF65-F5344CB8AC3E}">
        <p14:creationId xmlns:p14="http://schemas.microsoft.com/office/powerpoint/2010/main" val="2717306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36940227-7717-4B19-A6DD-41A415EC38AA}" type="datetimeFigureOut">
              <a:rPr lang="ro-RO" smtClean="0"/>
              <a:pPr>
                <a:defRPr/>
              </a:pPr>
              <a:t>13.11.2024</a:t>
            </a:fld>
            <a:endParaRPr lang="ro-RO"/>
          </a:p>
        </p:txBody>
      </p:sp>
      <p:sp>
        <p:nvSpPr>
          <p:cNvPr id="5" name="Footer Placeholder 4"/>
          <p:cNvSpPr>
            <a:spLocks noGrp="1"/>
          </p:cNvSpPr>
          <p:nvPr>
            <p:ph type="ftr" sz="quarter" idx="11"/>
          </p:nvPr>
        </p:nvSpPr>
        <p:spPr/>
        <p:txBody>
          <a:bodyPr/>
          <a:lstStyle/>
          <a:p>
            <a:pPr>
              <a:defRPr/>
            </a:pPr>
            <a:endParaRPr lang="ro-RO"/>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7B0E0737-1AF9-4A96-8B26-4AB66E2410AE}" type="slidenum">
              <a:rPr lang="ro-RO" smtClean="0"/>
              <a:pPr>
                <a:defRPr/>
              </a:pPr>
              <a:t>‹#›</a:t>
            </a:fld>
            <a:endParaRPr lang="ro-RO"/>
          </a:p>
        </p:txBody>
      </p:sp>
    </p:spTree>
    <p:extLst>
      <p:ext uri="{BB962C8B-B14F-4D97-AF65-F5344CB8AC3E}">
        <p14:creationId xmlns:p14="http://schemas.microsoft.com/office/powerpoint/2010/main" val="3173133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36940227-7717-4B19-A6DD-41A415EC38AA}" type="datetimeFigureOut">
              <a:rPr lang="ro-RO" smtClean="0"/>
              <a:pPr>
                <a:defRPr/>
              </a:pPr>
              <a:t>13.11.2024</a:t>
            </a:fld>
            <a:endParaRPr lang="ro-RO"/>
          </a:p>
        </p:txBody>
      </p:sp>
      <p:sp>
        <p:nvSpPr>
          <p:cNvPr id="5" name="Footer Placeholder 4"/>
          <p:cNvSpPr>
            <a:spLocks noGrp="1"/>
          </p:cNvSpPr>
          <p:nvPr>
            <p:ph type="ftr" sz="quarter" idx="11"/>
          </p:nvPr>
        </p:nvSpPr>
        <p:spPr/>
        <p:txBody>
          <a:bodyPr/>
          <a:lstStyle/>
          <a:p>
            <a:pPr>
              <a:defRPr/>
            </a:pPr>
            <a:endParaRPr lang="ro-RO"/>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7B0E0737-1AF9-4A96-8B26-4AB66E2410AE}" type="slidenum">
              <a:rPr lang="ro-RO" smtClean="0"/>
              <a:pPr>
                <a:defRPr/>
              </a:pPr>
              <a:t>‹#›</a:t>
            </a:fld>
            <a:endParaRPr lang="ro-RO"/>
          </a:p>
        </p:txBody>
      </p:sp>
    </p:spTree>
    <p:extLst>
      <p:ext uri="{BB962C8B-B14F-4D97-AF65-F5344CB8AC3E}">
        <p14:creationId xmlns:p14="http://schemas.microsoft.com/office/powerpoint/2010/main" val="21169367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36940227-7717-4B19-A6DD-41A415EC38AA}" type="datetimeFigureOut">
              <a:rPr lang="ro-RO" smtClean="0"/>
              <a:pPr>
                <a:defRPr/>
              </a:pPr>
              <a:t>13.11.2024</a:t>
            </a:fld>
            <a:endParaRPr lang="ro-RO"/>
          </a:p>
        </p:txBody>
      </p:sp>
      <p:sp>
        <p:nvSpPr>
          <p:cNvPr id="5" name="Footer Placeholder 4"/>
          <p:cNvSpPr>
            <a:spLocks noGrp="1"/>
          </p:cNvSpPr>
          <p:nvPr>
            <p:ph type="ftr" sz="quarter" idx="11"/>
          </p:nvPr>
        </p:nvSpPr>
        <p:spPr/>
        <p:txBody>
          <a:bodyPr/>
          <a:lstStyle/>
          <a:p>
            <a:pPr>
              <a:defRPr/>
            </a:pPr>
            <a:endParaRPr lang="ro-RO"/>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7B0E0737-1AF9-4A96-8B26-4AB66E2410AE}" type="slidenum">
              <a:rPr lang="ro-RO" smtClean="0"/>
              <a:pPr>
                <a:defRPr/>
              </a:pPr>
              <a:t>‹#›</a:t>
            </a:fld>
            <a:endParaRPr lang="ro-RO"/>
          </a:p>
        </p:txBody>
      </p:sp>
    </p:spTree>
    <p:extLst>
      <p:ext uri="{BB962C8B-B14F-4D97-AF65-F5344CB8AC3E}">
        <p14:creationId xmlns:p14="http://schemas.microsoft.com/office/powerpoint/2010/main" val="120055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pPr>
              <a:defRPr/>
            </a:pPr>
            <a:fld id="{36940227-7717-4B19-A6DD-41A415EC38AA}" type="datetimeFigureOut">
              <a:rPr lang="ro-RO" smtClean="0"/>
              <a:pPr>
                <a:defRPr/>
              </a:pPr>
              <a:t>13.11.2024</a:t>
            </a:fld>
            <a:endParaRPr lang="ro-RO"/>
          </a:p>
        </p:txBody>
      </p:sp>
      <p:sp>
        <p:nvSpPr>
          <p:cNvPr id="8" name="Footer Placeholder 7"/>
          <p:cNvSpPr>
            <a:spLocks noGrp="1"/>
          </p:cNvSpPr>
          <p:nvPr>
            <p:ph type="ftr" sz="quarter" idx="11"/>
          </p:nvPr>
        </p:nvSpPr>
        <p:spPr/>
        <p:txBody>
          <a:bodyPr/>
          <a:lstStyle/>
          <a:p>
            <a:pPr>
              <a:defRPr/>
            </a:pPr>
            <a:endParaRPr lang="ro-RO"/>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7B0E0737-1AF9-4A96-8B26-4AB66E2410AE}" type="slidenum">
              <a:rPr lang="ro-RO" smtClean="0"/>
              <a:pPr>
                <a:defRPr/>
              </a:pPr>
              <a:t>‹#›</a:t>
            </a:fld>
            <a:endParaRPr lang="ro-RO"/>
          </a:p>
        </p:txBody>
      </p:sp>
    </p:spTree>
    <p:extLst>
      <p:ext uri="{BB962C8B-B14F-4D97-AF65-F5344CB8AC3E}">
        <p14:creationId xmlns:p14="http://schemas.microsoft.com/office/powerpoint/2010/main" val="3246868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pPr>
              <a:defRPr/>
            </a:pPr>
            <a:fld id="{36940227-7717-4B19-A6DD-41A415EC38AA}" type="datetimeFigureOut">
              <a:rPr lang="ro-RO" smtClean="0"/>
              <a:pPr>
                <a:defRPr/>
              </a:pPr>
              <a:t>13.11.2024</a:t>
            </a:fld>
            <a:endParaRPr lang="ro-RO"/>
          </a:p>
        </p:txBody>
      </p:sp>
      <p:sp>
        <p:nvSpPr>
          <p:cNvPr id="8" name="Footer Placeholder 7"/>
          <p:cNvSpPr>
            <a:spLocks noGrp="1"/>
          </p:cNvSpPr>
          <p:nvPr>
            <p:ph type="ftr" sz="quarter" idx="11"/>
          </p:nvPr>
        </p:nvSpPr>
        <p:spPr/>
        <p:txBody>
          <a:bodyPr/>
          <a:lstStyle/>
          <a:p>
            <a:pPr>
              <a:defRPr/>
            </a:pPr>
            <a:endParaRPr lang="ro-RO"/>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7B0E0737-1AF9-4A96-8B26-4AB66E2410AE}" type="slidenum">
              <a:rPr lang="ro-RO" smtClean="0"/>
              <a:pPr>
                <a:defRPr/>
              </a:pPr>
              <a:t>‹#›</a:t>
            </a:fld>
            <a:endParaRPr lang="ro-RO"/>
          </a:p>
        </p:txBody>
      </p:sp>
    </p:spTree>
    <p:extLst>
      <p:ext uri="{BB962C8B-B14F-4D97-AF65-F5344CB8AC3E}">
        <p14:creationId xmlns:p14="http://schemas.microsoft.com/office/powerpoint/2010/main" val="7057783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pPr>
              <a:defRPr/>
            </a:pPr>
            <a:fld id="{D972541B-A1C1-46EA-BFEE-211E30D7BAFF}" type="datetimeFigureOut">
              <a:rPr lang="ro-RO" smtClean="0"/>
              <a:pPr>
                <a:defRPr/>
              </a:pPr>
              <a:t>13.11.2024</a:t>
            </a:fld>
            <a:endParaRPr lang="ro-RO"/>
          </a:p>
        </p:txBody>
      </p:sp>
      <p:sp>
        <p:nvSpPr>
          <p:cNvPr id="5" name="Footer Placeholder 4"/>
          <p:cNvSpPr>
            <a:spLocks noGrp="1"/>
          </p:cNvSpPr>
          <p:nvPr>
            <p:ph type="ftr" sz="quarter" idx="11"/>
          </p:nvPr>
        </p:nvSpPr>
        <p:spPr>
          <a:xfrm>
            <a:off x="516133" y="6387910"/>
            <a:ext cx="3859795" cy="228660"/>
          </a:xfrm>
        </p:spPr>
        <p:txBody>
          <a:bodyPr/>
          <a:lstStyle/>
          <a:p>
            <a:pPr>
              <a:defRPr/>
            </a:pPr>
            <a:endParaRPr lang="ro-RO"/>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10B0CD50-FFF3-41F7-8709-C15F05981E0B}" type="slidenum">
              <a:rPr lang="ro-RO" smtClean="0"/>
              <a:pPr>
                <a:defRPr/>
              </a:pPr>
              <a:t>‹#›</a:t>
            </a:fld>
            <a:endParaRPr lang="ro-RO"/>
          </a:p>
        </p:txBody>
      </p:sp>
    </p:spTree>
    <p:extLst>
      <p:ext uri="{BB962C8B-B14F-4D97-AF65-F5344CB8AC3E}">
        <p14:creationId xmlns:p14="http://schemas.microsoft.com/office/powerpoint/2010/main" val="13988892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9CD0853B-1C7B-49C0-9BFB-3725C8EF0D98}" type="datetimeFigureOut">
              <a:rPr lang="ro-RO" smtClean="0"/>
              <a:pPr>
                <a:defRPr/>
              </a:pPr>
              <a:t>13.11.2024</a:t>
            </a:fld>
            <a:endParaRPr lang="ro-RO"/>
          </a:p>
        </p:txBody>
      </p:sp>
      <p:sp>
        <p:nvSpPr>
          <p:cNvPr id="5" name="Footer Placeholder 4"/>
          <p:cNvSpPr>
            <a:spLocks noGrp="1"/>
          </p:cNvSpPr>
          <p:nvPr>
            <p:ph type="ftr" sz="quarter" idx="11"/>
          </p:nvPr>
        </p:nvSpPr>
        <p:spPr>
          <a:xfrm>
            <a:off x="538546" y="6365498"/>
            <a:ext cx="3859795" cy="228660"/>
          </a:xfrm>
        </p:spPr>
        <p:txBody>
          <a:bodyPr/>
          <a:lstStyle/>
          <a:p>
            <a:pPr>
              <a:defRPr/>
            </a:pPr>
            <a:endParaRPr lang="ro-RO"/>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EC99EB0A-5048-48D8-AC0A-EE049A86654D}" type="slidenum">
              <a:rPr lang="ro-RO" smtClean="0"/>
              <a:pPr>
                <a:defRPr/>
              </a:pPr>
              <a:t>‹#›</a:t>
            </a:fld>
            <a:endParaRPr lang="ro-RO"/>
          </a:p>
        </p:txBody>
      </p:sp>
    </p:spTree>
    <p:extLst>
      <p:ext uri="{BB962C8B-B14F-4D97-AF65-F5344CB8AC3E}">
        <p14:creationId xmlns:p14="http://schemas.microsoft.com/office/powerpoint/2010/main" val="3722809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E8782AB4-F2BB-44EC-B82B-3EBD04187F7A}" type="datetimeFigureOut">
              <a:rPr lang="ro-RO" smtClean="0"/>
              <a:pPr>
                <a:defRPr/>
              </a:pPr>
              <a:t>13.11.2024</a:t>
            </a:fld>
            <a:endParaRPr lang="ro-RO"/>
          </a:p>
        </p:txBody>
      </p:sp>
      <p:sp>
        <p:nvSpPr>
          <p:cNvPr id="5" name="Footer Placeholder 4"/>
          <p:cNvSpPr>
            <a:spLocks noGrp="1"/>
          </p:cNvSpPr>
          <p:nvPr>
            <p:ph type="ftr" sz="quarter" idx="11"/>
          </p:nvPr>
        </p:nvSpPr>
        <p:spPr/>
        <p:txBody>
          <a:bodyPr/>
          <a:lstStyle/>
          <a:p>
            <a:pPr>
              <a:defRPr/>
            </a:pPr>
            <a:endParaRPr lang="ro-RO"/>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0F57044B-8178-4976-8BA9-FC2BFEFC97D1}" type="slidenum">
              <a:rPr lang="ro-RO" smtClean="0"/>
              <a:pPr>
                <a:defRPr/>
              </a:pPr>
              <a:t>‹#›</a:t>
            </a:fld>
            <a:endParaRPr lang="ro-RO"/>
          </a:p>
        </p:txBody>
      </p:sp>
    </p:spTree>
    <p:extLst>
      <p:ext uri="{BB962C8B-B14F-4D97-AF65-F5344CB8AC3E}">
        <p14:creationId xmlns:p14="http://schemas.microsoft.com/office/powerpoint/2010/main" val="4085392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79D80455-5CE6-4AC1-88BD-8333149EF9AC}" type="datetimeFigureOut">
              <a:rPr lang="ro-RO" smtClean="0"/>
              <a:pPr>
                <a:defRPr/>
              </a:pPr>
              <a:t>13.11.2024</a:t>
            </a:fld>
            <a:endParaRPr lang="ro-RO"/>
          </a:p>
        </p:txBody>
      </p:sp>
      <p:sp>
        <p:nvSpPr>
          <p:cNvPr id="5" name="Footer Placeholder 4"/>
          <p:cNvSpPr>
            <a:spLocks noGrp="1"/>
          </p:cNvSpPr>
          <p:nvPr>
            <p:ph type="ftr" sz="quarter" idx="11"/>
          </p:nvPr>
        </p:nvSpPr>
        <p:spPr/>
        <p:txBody>
          <a:bodyPr/>
          <a:lstStyle/>
          <a:p>
            <a:pPr>
              <a:defRPr/>
            </a:pPr>
            <a:endParaRPr lang="ro-RO"/>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C1F3A912-52FD-456D-8A1C-D1DCDBCBEE74}" type="slidenum">
              <a:rPr lang="ro-RO" smtClean="0"/>
              <a:pPr>
                <a:defRPr/>
              </a:pPr>
              <a:t>‹#›</a:t>
            </a:fld>
            <a:endParaRPr lang="ro-RO"/>
          </a:p>
        </p:txBody>
      </p:sp>
    </p:spTree>
    <p:extLst>
      <p:ext uri="{BB962C8B-B14F-4D97-AF65-F5344CB8AC3E}">
        <p14:creationId xmlns:p14="http://schemas.microsoft.com/office/powerpoint/2010/main" val="2692217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28596456-6817-4AFF-85EC-9500A7C75AAA}" type="datetimeFigureOut">
              <a:rPr lang="ro-RO" smtClean="0"/>
              <a:pPr>
                <a:defRPr/>
              </a:pPr>
              <a:t>13.11.2024</a:t>
            </a:fld>
            <a:endParaRPr lang="ro-RO"/>
          </a:p>
        </p:txBody>
      </p:sp>
      <p:sp>
        <p:nvSpPr>
          <p:cNvPr id="6" name="Footer Placeholder 5"/>
          <p:cNvSpPr>
            <a:spLocks noGrp="1"/>
          </p:cNvSpPr>
          <p:nvPr>
            <p:ph type="ftr" sz="quarter" idx="11"/>
          </p:nvPr>
        </p:nvSpPr>
        <p:spPr/>
        <p:txBody>
          <a:bodyPr/>
          <a:lstStyle/>
          <a:p>
            <a:pPr>
              <a:defRPr/>
            </a:pPr>
            <a:endParaRPr lang="ro-RO"/>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7E0F51D2-7FE9-4C8E-BB32-536F2EEB6348}" type="slidenum">
              <a:rPr lang="ro-RO" smtClean="0"/>
              <a:pPr>
                <a:defRPr/>
              </a:pPr>
              <a:t>‹#›</a:t>
            </a:fld>
            <a:endParaRPr lang="ro-RO"/>
          </a:p>
        </p:txBody>
      </p:sp>
    </p:spTree>
    <p:extLst>
      <p:ext uri="{BB962C8B-B14F-4D97-AF65-F5344CB8AC3E}">
        <p14:creationId xmlns:p14="http://schemas.microsoft.com/office/powerpoint/2010/main" val="2819343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3A119FA4-F5D0-44B2-9D23-7D223ADF5661}" type="datetimeFigureOut">
              <a:rPr lang="ro-RO" smtClean="0"/>
              <a:pPr>
                <a:defRPr/>
              </a:pPr>
              <a:t>13.11.2024</a:t>
            </a:fld>
            <a:endParaRPr lang="ro-RO"/>
          </a:p>
        </p:txBody>
      </p:sp>
      <p:sp>
        <p:nvSpPr>
          <p:cNvPr id="8" name="Footer Placeholder 7"/>
          <p:cNvSpPr>
            <a:spLocks noGrp="1"/>
          </p:cNvSpPr>
          <p:nvPr>
            <p:ph type="ftr" sz="quarter" idx="11"/>
          </p:nvPr>
        </p:nvSpPr>
        <p:spPr/>
        <p:txBody>
          <a:bodyPr/>
          <a:lstStyle/>
          <a:p>
            <a:pPr>
              <a:defRPr/>
            </a:pPr>
            <a:endParaRPr lang="ro-RO"/>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A89A5D1B-1467-49DD-9D72-690179A5BCA3}" type="slidenum">
              <a:rPr lang="ro-RO" smtClean="0"/>
              <a:pPr>
                <a:defRPr/>
              </a:pPr>
              <a:t>‹#›</a:t>
            </a:fld>
            <a:endParaRPr lang="ro-RO"/>
          </a:p>
        </p:txBody>
      </p:sp>
    </p:spTree>
    <p:extLst>
      <p:ext uri="{BB962C8B-B14F-4D97-AF65-F5344CB8AC3E}">
        <p14:creationId xmlns:p14="http://schemas.microsoft.com/office/powerpoint/2010/main" val="1961477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75B33203-BBB3-416E-815A-3531CB181416}" type="datetimeFigureOut">
              <a:rPr lang="ro-RO" smtClean="0"/>
              <a:pPr>
                <a:defRPr/>
              </a:pPr>
              <a:t>13.11.2024</a:t>
            </a:fld>
            <a:endParaRPr lang="ro-RO"/>
          </a:p>
        </p:txBody>
      </p:sp>
      <p:sp>
        <p:nvSpPr>
          <p:cNvPr id="4" name="Footer Placeholder 3"/>
          <p:cNvSpPr>
            <a:spLocks noGrp="1"/>
          </p:cNvSpPr>
          <p:nvPr>
            <p:ph type="ftr" sz="quarter" idx="11"/>
          </p:nvPr>
        </p:nvSpPr>
        <p:spPr/>
        <p:txBody>
          <a:bodyPr/>
          <a:lstStyle/>
          <a:p>
            <a:pPr>
              <a:defRPr/>
            </a:pPr>
            <a:endParaRPr lang="ro-RO"/>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AEC873FF-1BFB-4456-97C0-888CE2C627D8}" type="slidenum">
              <a:rPr lang="ro-RO" smtClean="0"/>
              <a:pPr>
                <a:defRPr/>
              </a:pPr>
              <a:t>‹#›</a:t>
            </a:fld>
            <a:endParaRPr lang="ro-RO"/>
          </a:p>
        </p:txBody>
      </p:sp>
    </p:spTree>
    <p:extLst>
      <p:ext uri="{BB962C8B-B14F-4D97-AF65-F5344CB8AC3E}">
        <p14:creationId xmlns:p14="http://schemas.microsoft.com/office/powerpoint/2010/main" val="657695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pPr>
              <a:defRPr/>
            </a:pPr>
            <a:fld id="{38C75F22-41FD-4D1E-A802-B5E5FF767D0C}" type="datetimeFigureOut">
              <a:rPr lang="ro-RO" smtClean="0"/>
              <a:pPr>
                <a:defRPr/>
              </a:pPr>
              <a:t>13.11.2024</a:t>
            </a:fld>
            <a:endParaRPr lang="ro-RO"/>
          </a:p>
        </p:txBody>
      </p:sp>
      <p:sp>
        <p:nvSpPr>
          <p:cNvPr id="3" name="Footer Placeholder 2"/>
          <p:cNvSpPr>
            <a:spLocks noGrp="1"/>
          </p:cNvSpPr>
          <p:nvPr>
            <p:ph type="ftr" sz="quarter" idx="11"/>
          </p:nvPr>
        </p:nvSpPr>
        <p:spPr/>
        <p:txBody>
          <a:bodyPr/>
          <a:lstStyle/>
          <a:p>
            <a:pPr>
              <a:defRPr/>
            </a:pPr>
            <a:endParaRPr lang="ro-RO"/>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45A8D2A1-5F3F-44AC-9D51-EE6A10A5A703}" type="slidenum">
              <a:rPr lang="ro-RO" smtClean="0"/>
              <a:pPr>
                <a:defRPr/>
              </a:pPr>
              <a:t>‹#›</a:t>
            </a:fld>
            <a:endParaRPr lang="ro-RO"/>
          </a:p>
        </p:txBody>
      </p:sp>
    </p:spTree>
    <p:extLst>
      <p:ext uri="{BB962C8B-B14F-4D97-AF65-F5344CB8AC3E}">
        <p14:creationId xmlns:p14="http://schemas.microsoft.com/office/powerpoint/2010/main" val="762698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5018B5E3-DCD7-4EB5-AD86-4CAE03D0B58B}" type="datetimeFigureOut">
              <a:rPr lang="ro-RO" smtClean="0"/>
              <a:pPr>
                <a:defRPr/>
              </a:pPr>
              <a:t>13.11.2024</a:t>
            </a:fld>
            <a:endParaRPr lang="ro-RO"/>
          </a:p>
        </p:txBody>
      </p:sp>
      <p:sp>
        <p:nvSpPr>
          <p:cNvPr id="6" name="Footer Placeholder 5"/>
          <p:cNvSpPr>
            <a:spLocks noGrp="1"/>
          </p:cNvSpPr>
          <p:nvPr>
            <p:ph type="ftr" sz="quarter" idx="11"/>
          </p:nvPr>
        </p:nvSpPr>
        <p:spPr/>
        <p:txBody>
          <a:bodyPr/>
          <a:lstStyle/>
          <a:p>
            <a:pPr>
              <a:defRPr/>
            </a:pPr>
            <a:endParaRPr lang="ro-RO"/>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F45F5141-7B2C-4F4C-B04F-4E89A247E6AA}" type="slidenum">
              <a:rPr lang="ro-RO" smtClean="0"/>
              <a:pPr>
                <a:defRPr/>
              </a:pPr>
              <a:t>‹#›</a:t>
            </a:fld>
            <a:endParaRPr lang="ro-RO"/>
          </a:p>
        </p:txBody>
      </p:sp>
    </p:spTree>
    <p:extLst>
      <p:ext uri="{BB962C8B-B14F-4D97-AF65-F5344CB8AC3E}">
        <p14:creationId xmlns:p14="http://schemas.microsoft.com/office/powerpoint/2010/main" val="110240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B1BA0C8-EE00-46B0-AD85-C84548F328AA}" type="datetimeFigureOut">
              <a:rPr lang="ro-RO" smtClean="0"/>
              <a:pPr>
                <a:defRPr/>
              </a:pPr>
              <a:t>13.11.2024</a:t>
            </a:fld>
            <a:endParaRPr lang="ro-RO"/>
          </a:p>
        </p:txBody>
      </p:sp>
      <p:sp>
        <p:nvSpPr>
          <p:cNvPr id="6" name="Footer Placeholder 5"/>
          <p:cNvSpPr>
            <a:spLocks noGrp="1"/>
          </p:cNvSpPr>
          <p:nvPr>
            <p:ph type="ftr" sz="quarter" idx="11"/>
          </p:nvPr>
        </p:nvSpPr>
        <p:spPr/>
        <p:txBody>
          <a:bodyPr/>
          <a:lstStyle/>
          <a:p>
            <a:pPr>
              <a:defRPr/>
            </a:pPr>
            <a:endParaRPr lang="ro-RO"/>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A56AD58F-93BC-4373-951F-BF03F55581B2}" type="slidenum">
              <a:rPr lang="ro-RO" smtClean="0"/>
              <a:pPr>
                <a:defRPr/>
              </a:pPr>
              <a:t>‹#›</a:t>
            </a:fld>
            <a:endParaRPr lang="ro-RO"/>
          </a:p>
        </p:txBody>
      </p:sp>
    </p:spTree>
    <p:extLst>
      <p:ext uri="{BB962C8B-B14F-4D97-AF65-F5344CB8AC3E}">
        <p14:creationId xmlns:p14="http://schemas.microsoft.com/office/powerpoint/2010/main" val="3468537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pPr>
              <a:defRPr/>
            </a:pPr>
            <a:fld id="{36940227-7717-4B19-A6DD-41A415EC38AA}" type="datetimeFigureOut">
              <a:rPr lang="ro-RO" smtClean="0"/>
              <a:pPr>
                <a:defRPr/>
              </a:pPr>
              <a:t>13.11.2024</a:t>
            </a:fld>
            <a:endParaRPr lang="ro-RO"/>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pPr>
              <a:defRPr/>
            </a:pPr>
            <a:endParaRPr lang="ro-RO"/>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pPr>
              <a:defRPr/>
            </a:pPr>
            <a:fld id="{7B0E0737-1AF9-4A96-8B26-4AB66E2410AE}" type="slidenum">
              <a:rPr lang="ro-RO" smtClean="0"/>
              <a:pPr>
                <a:defRPr/>
              </a:pPr>
              <a:t>‹#›</a:t>
            </a:fld>
            <a:endParaRPr lang="ro-RO"/>
          </a:p>
        </p:txBody>
      </p:sp>
    </p:spTree>
    <p:extLst>
      <p:ext uri="{BB962C8B-B14F-4D97-AF65-F5344CB8AC3E}">
        <p14:creationId xmlns:p14="http://schemas.microsoft.com/office/powerpoint/2010/main" val="277672153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a:latin typeface="Arial" pitchFamily="34" charset="0"/>
                <a:cs typeface="Arial" pitchFamily="34" charset="0"/>
              </a:rPr>
              <a:t>termale. </a:t>
            </a:r>
            <a:r>
              <a:rPr lang="ro-RO" sz="1200" dirty="0">
                <a:latin typeface="Arial" pitchFamily="34" charset="0"/>
                <a:cs typeface="Arial" pitchFamily="34" charset="0"/>
              </a:rPr>
              <a:t>[…]</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 </a:t>
            </a:r>
          </a:p>
          <a:p>
            <a:r>
              <a:rPr lang="ro-RO" sz="1000" dirty="0"/>
              <a:t>Proba de evaluare a competențelor digitale  - document de lucru</a:t>
            </a:r>
          </a:p>
        </p:txBody>
      </p:sp>
    </p:spTree>
    <p:extLst>
      <p:ext uri="{BB962C8B-B14F-4D97-AF65-F5344CB8AC3E}">
        <p14:creationId xmlns:p14="http://schemas.microsoft.com/office/powerpoint/2010/main" val="16049734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167</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Century Gothic</vt:lpstr>
      <vt:lpstr>Wingdings 3</vt:lpstr>
      <vt:lpstr>Ion Boardroom</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2024-11-13T10:01:35Z</dcterms:modified>
</cp:coreProperties>
</file>