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84" y="4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dirty="0">
                <a:latin typeface="Arial" pitchFamily="34" charset="0"/>
                <a:cs typeface="Arial" pitchFamily="34" charset="0"/>
              </a:rPr>
              <a:t>termale. […]</a:t>
            </a:r>
          </a:p>
        </p:txBody>
      </p:sp>
      <p:sp>
        <p:nvSpPr>
          <p:cNvPr id="4099" name="Rectangle 4"/>
          <p:cNvSpPr>
            <a:spLocks noChangeArrowheads="1"/>
          </p:cNvSpPr>
          <p:nvPr/>
        </p:nvSpPr>
        <p:spPr bwMode="auto">
          <a:xfrm>
            <a:off x="658813" y="263495"/>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p>
          <a:p>
            <a:r>
              <a:rPr lang="ro-RO" sz="1000" dirty="0">
                <a:hlinkClick r:id="" action="ppaction://hlinkshowjump?jump=firstslide"/>
              </a:rPr>
              <a:t>Proba de evaluare a competențelor digitale  - document de lucru</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430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107</cp:revision>
  <dcterms:created xsi:type="dcterms:W3CDTF">2010-01-11T15:51:42Z</dcterms:created>
  <dcterms:modified xsi:type="dcterms:W3CDTF">2024-11-13T10:04:09Z</dcterms:modified>
</cp:coreProperties>
</file>