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70672-4219-4784-B0E6-024E1643F192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1A823-1EE1-40FF-90F1-355FB2DC684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0E021-0E10-4A22-BADE-62EB4B0B005B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2281-964C-470B-A5E8-A892484B4A3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B3D1-8CCD-4B39-B140-052DEA13D630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B509-AFE3-4618-ADDF-27A00C9487E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0D2FC-C61F-43A2-B3BB-2782E926875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8171-E543-4690-A6BB-F4869306F83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8C9F-0FF7-4CBA-8B8B-6C38EC589BAB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0F029-6997-416C-B692-E43B146ED02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A48D6-DBAD-4933-8C89-C8D53E9D302F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43F7-BDC5-4970-8F4D-E7BD5996330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52329-817E-4FB5-BF08-89072CDF818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08AB-B697-4E4A-A16C-DE6B125826C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ED44C-AD73-43CF-A687-945C77F61C2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33417-7F76-4B7C-8D8C-511BEF14025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9944-C81D-4348-8DDA-9DF85B60995B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2DE8E-3F64-41F2-A161-B59FF14D663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C8953-4558-414D-BEE3-4542F26AC8C7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CED3-DD12-4813-B2F3-87FEE315CC2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3EC3-80B5-4A04-9CA0-435E4B1FE200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1F03-5D93-4ED5-A1D5-92DE31B7CC4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211643-CD1F-433A-8318-E9466147A825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227E3C-41E7-42F0-8E44-848B3D9E308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/>
            <a:r>
              <a:rPr lang="en-US" sz="1400" b="1" smtClean="0">
                <a:solidFill>
                  <a:srgbClr val="000000"/>
                </a:solidFill>
                <a:latin typeface="Arial" charset="0"/>
              </a:rPr>
              <a:t>ARMONIA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algn="just" eaLnBrk="1" hangingPunct="1"/>
            <a:r>
              <a:rPr lang="vi-VN" sz="1000" smtClean="0">
                <a:solidFill>
                  <a:schemeClr val="tx1"/>
                </a:solidFill>
              </a:rPr>
              <a:t>(Adaptat după </a:t>
            </a:r>
            <a:r>
              <a:rPr lang="vi-VN" sz="1000" i="1" smtClean="0">
                <a:solidFill>
                  <a:schemeClr val="tx1"/>
                </a:solidFill>
              </a:rPr>
              <a:t>Manualul de Educație muzicală</a:t>
            </a:r>
            <a:r>
              <a:rPr lang="vi-VN" sz="1000" smtClean="0">
                <a:solidFill>
                  <a:schemeClr val="tx1"/>
                </a:solidFill>
              </a:rPr>
              <a:t>, clasa a VIII-a, Anca Toader, Valentin Moraru)</a:t>
            </a:r>
          </a:p>
          <a:p>
            <a:pPr eaLnBrk="1" hangingPunct="1"/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u="sng" dirty="0"/>
              <a:t>Examenul de bacalaureat naţional 2014</a:t>
            </a:r>
          </a:p>
          <a:p>
            <a:pPr eaLnBrk="0" hangingPunct="0"/>
            <a:r>
              <a:rPr lang="ro-RO" sz="1000" u="sng" dirty="0"/>
              <a:t>Proba de evaluare a competenţelor digitale  -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4949825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Omofonia, un stil de creație diferit de polifonie, presupune o voce care deține melodia, iar celelalte acompaniază. Acest stil are la bază un nou concept de creație: armonia.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Așa cum ați remarcat în acompaniamentul muzicii mozartiene, sunetele provin din arpegiu. Ele pot fi prezentate și simultan.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Acordul este efectul sonor produs de cel puțin trei sunete, la intervale de terță, intonate simultan.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Armonia este știința înlănțuirii acordurilor și a relațiilor ce se stabilesc între acestea în cadrul tonalității.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Pentru desăvârșirea noului stil de creație bazată pe conceptul armonic au fost necesare câteva secole de căutări, experimentări, în timp ce polifonia atingea apogeul.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de bacalaureat naţional 2014</a:t>
            </a:r>
          </a:p>
          <a:p>
            <a:r>
              <a:rPr lang="ro-RO" sz="1000" dirty="0"/>
              <a:t>Proba de evaluare a competenţelor digitale  - document de lucru</a:t>
            </a:r>
            <a:endParaRPr lang="en-GB" sz="1000" dirty="0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08720"/>
            <a:ext cx="2524844" cy="251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1" indent="539496" algn="just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vi-VN" sz="1200" dirty="0" smtClean="0"/>
              <a:t>Iată câteva exemple în care claritatea înlănțuirilor acordice I-V-I sau I-IV-I este izbitoare:</a:t>
            </a:r>
          </a:p>
          <a:p>
            <a:pPr marL="590550" indent="-533400" algn="just" eaLnBrk="1" hangingPunct="1">
              <a:buFont typeface="+mj-lt"/>
              <a:buAutoNum type="arabicPeriod"/>
              <a:defRPr/>
            </a:pPr>
            <a:r>
              <a:rPr lang="vi-VN" sz="1200" dirty="0" smtClean="0"/>
              <a:t>Wofgang Amadeus Mozart: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Sonata în Do Major;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Uvertura la “Răpirea din serai”;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„Requiem” – „Lacrimosa”.</a:t>
            </a:r>
          </a:p>
          <a:p>
            <a:pPr marL="590550" indent="-533400" algn="just" eaLnBrk="1" hangingPunct="1">
              <a:buFont typeface="Calibri" pitchFamily="34" charset="0"/>
              <a:buAutoNum type="arabicPeriod"/>
              <a:defRPr/>
            </a:pPr>
            <a:r>
              <a:rPr lang="vi-VN" sz="1200" dirty="0" smtClean="0"/>
              <a:t>Ludwig van Beethoven: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Sonata pentru pian în DO Minor “Patetica”;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„Missa Solemnis”;</a:t>
            </a:r>
          </a:p>
          <a:p>
            <a:pPr marL="590550" indent="-533400" algn="just" eaLnBrk="1" hangingPunct="1">
              <a:buFont typeface="Calibri" pitchFamily="34" charset="0"/>
              <a:buAutoNum type="arabicPeriod"/>
              <a:defRPr/>
            </a:pPr>
            <a:r>
              <a:rPr lang="vi-VN" sz="1200" dirty="0" smtClean="0"/>
              <a:t>J.S.Bach: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Coral;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„Ave Maria”. […]</a:t>
            </a:r>
            <a:endParaRPr lang="en-US" sz="1200" dirty="0" smtClean="0">
              <a:latin typeface="Arial" charset="0"/>
            </a:endParaRP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endParaRPr lang="en-US" sz="1200" dirty="0" err="1" smtClean="0">
              <a:latin typeface="Arial" charset="0"/>
            </a:endParaRP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endParaRPr lang="en-US" sz="1200" dirty="0" err="1" smtClean="0">
              <a:latin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naţional 2014</a:t>
            </a:r>
          </a:p>
          <a:p>
            <a:r>
              <a:rPr lang="ro-RO" sz="1000"/>
              <a:t>Proba de evaluare a competenţelor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245</Words>
  <Application>Microsoft Office PowerPoint</Application>
  <PresentationFormat>Expunere pe ecran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ARMONIA</vt:lpstr>
      <vt:lpstr>Prezentare PowerPoint</vt:lpstr>
      <vt:lpstr>Prezentare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Informatica</cp:lastModifiedBy>
  <cp:revision>64</cp:revision>
  <dcterms:created xsi:type="dcterms:W3CDTF">2010-01-11T15:51:42Z</dcterms:created>
  <dcterms:modified xsi:type="dcterms:W3CDTF">2014-06-13T08:32:15Z</dcterms:modified>
</cp:coreProperties>
</file>