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103E-E410-4A3E-83ED-51B804882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C1B3-D5CD-4461-8CA1-5DB43C97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6ADB-29BA-46A9-92A1-9D2B6F8B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DF706-BE3C-4586-85B3-6F51CD0FB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3FE81-CCD9-4796-BEC6-C629A7B05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7CA6E-FCDD-4280-A70D-D401FDAC0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1CF96-9101-460A-812F-413378CF7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18F94-66FD-4644-9EB5-66F10306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E0E66-DB42-4153-9C66-944EE57B5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DE64-6470-4163-8145-366552BED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03176-E337-4BDC-8BA1-491321DF9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49BB-7AC5-4F19-BC8B-CAE91FED9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1570A2-DD11-47EA-8BC6-F55AA1520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ro-RO" sz="1400" b="1" smtClean="0">
                <a:cs typeface="Arial" charset="0"/>
              </a:rPr>
              <a:t>ASIA DE VEST ŞI DE SUD-VEST</a:t>
            </a:r>
            <a:endParaRPr lang="en-US" sz="1400" b="1" dirty="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10000"/>
            <a:ext cx="6400800" cy="12954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Geografie</a:t>
            </a:r>
            <a:r>
              <a:rPr lang="en-GB" sz="1000" i="1" smtClean="0"/>
              <a:t>,</a:t>
            </a:r>
            <a:r>
              <a:rPr lang="ro-RO" sz="1000" smtClean="0"/>
              <a:t> </a:t>
            </a:r>
            <a:r>
              <a:rPr lang="ro-RO" sz="1000" i="1" smtClean="0"/>
              <a:t>clasa a VII </a:t>
            </a:r>
            <a:r>
              <a:rPr lang="it-IT" sz="1000" i="1" smtClean="0"/>
              <a:t>-a</a:t>
            </a:r>
            <a:r>
              <a:rPr lang="it-IT" sz="1000" smtClean="0"/>
              <a:t>, Silviu Neguţ, Gabriela Apostol</a:t>
            </a:r>
            <a:r>
              <a:rPr lang="en-US" sz="1000" smtClean="0"/>
              <a:t>)</a:t>
            </a:r>
          </a:p>
          <a:p>
            <a:pPr eaLnBrk="1" hangingPunct="1"/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ro-RO" sz="1000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876800" cy="4876800"/>
          </a:xfrm>
        </p:spPr>
        <p:txBody>
          <a:bodyPr/>
          <a:lstStyle/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Această regiune </a:t>
            </a:r>
            <a:r>
              <a:rPr lang="en-GB" sz="1200" smtClean="0"/>
              <a:t>geografic</a:t>
            </a:r>
            <a:r>
              <a:rPr lang="ro-RO" sz="1200" smtClean="0"/>
              <a:t>ă se află în partea de vest a continentului, la contactul cu Europa şi Africa. Are, în cea mai mare parte, limite marine, cele terestre fiind prezente numai în est, unde se învecinează cu Asia de Sud, şi pe o mică porţiune în nord, unde se întinde lanţul muntos Caucaz, care constituie graniţa dintre Asia şi Europa. Deşi deţine numai o şeptime din suprafaţa Asiei şi mai puţin de o zecime din populaţia acesteia, Asia de Vest şi de Sud-Vest concentrează peste o</a:t>
            </a:r>
            <a:r>
              <a:rPr lang="en-US" sz="1200" smtClean="0"/>
              <a:t> t</a:t>
            </a:r>
            <a:r>
              <a:rPr lang="ro-RO" sz="1200" smtClean="0"/>
              <a:t>reime din ţările continentului.Totodată este regiunea din Asia cu cea mai mare varietate de populaţii: arabi, persani şi turci – care formează majoritatea, evrei, armeni, greci, azeri, georgieni ş.a. Armenii, evreii şi grecii sunt printre cele mai vechi popoare ale lumii. </a:t>
            </a:r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Asia de Vest şi de Sud-Vest este cea mai bogată regiune din lume în petrol şi gaze naturale.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Ca dezvoltare economică, ţările de aici au niveluri diferite.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În ansamblu, Asia de Vest şi de Sud–Vest este o regiune de platouri vechi, constând din: două peninsule, Arabia şi Asia Mică, ocupate de platouri înconjurate de munţi; Podişul Iranian, desfăşurat la est de Golful Persic; o câmpie joasă şi fertilă, Câmpia Mesopotamiei.</a:t>
            </a:r>
            <a:r>
              <a:rPr lang="ro-RO" sz="1200" b="1" smtClean="0"/>
              <a:t> </a:t>
            </a:r>
            <a:r>
              <a:rPr lang="ro-RO" sz="1200" smtClean="0"/>
              <a:t>[…] 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Câmpia Mesopotamiei este singura câmpie mai întinsă din Asia de Vest şi de Sud–Vest. Este foarte fertilă, datorită celor două fluvii care o </a:t>
            </a:r>
            <a:r>
              <a:rPr lang="en-US" sz="1200" smtClean="0"/>
              <a:t>d</a:t>
            </a:r>
            <a:r>
              <a:rPr lang="ro-RO" sz="1200" smtClean="0"/>
              <a:t>elimitează: Tigru şi Eufrat. Fertilitatea ei a favorizat încă din vechime dezvoltarea unor mari civilizaţii: sumeriană, akkadiană, babiloniană. […]</a:t>
            </a:r>
            <a:endParaRPr lang="en-US" sz="1200" smtClean="0"/>
          </a:p>
        </p:txBody>
      </p:sp>
      <p:pic>
        <p:nvPicPr>
          <p:cNvPr id="3076" name="Picture 12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8149" y="1219201"/>
            <a:ext cx="2230452" cy="223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o-RO" sz="1200" dirty="0" smtClean="0"/>
              <a:t>Clasificarea ţărilor Asiei de Vest şi de </a:t>
            </a:r>
            <a:r>
              <a:rPr lang="ro-RO" sz="1200" dirty="0" err="1" smtClean="0"/>
              <a:t>Sud-Vest</a:t>
            </a:r>
            <a:r>
              <a:rPr lang="ro-RO" sz="1200" dirty="0" smtClean="0"/>
              <a:t>:</a:t>
            </a:r>
            <a:endParaRPr lang="en-US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Orientul Apropiat: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Turcia, capitala: Ankara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Cipru, capitala: Nicosia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Siria, capitala: Damasc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Liban, capitala: Beirut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Israel, capitala: Ierusalim 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Iordania, capitala: Amman	</a:t>
            </a:r>
            <a:endParaRPr lang="en-US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Orientul Mijlociu: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Arabia Saudită, capitala: Riyadh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Yemen, capitala: San</a:t>
            </a:r>
            <a:r>
              <a:rPr lang="en-GB" sz="1200" dirty="0" smtClean="0"/>
              <a:t>’a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Oman, capitala: Muscat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Emiratele Arabe Unite, capitala:</a:t>
            </a:r>
            <a:r>
              <a:rPr lang="en-US" sz="1200" dirty="0" smtClean="0"/>
              <a:t> </a:t>
            </a:r>
            <a:r>
              <a:rPr lang="ro-RO" sz="1200" dirty="0" smtClean="0"/>
              <a:t>Abu Dhabi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Qatar, capitala: Doha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Bahrain, capitala: Manama</a:t>
            </a:r>
            <a:r>
              <a:rPr lang="en-US" sz="1200" dirty="0" smtClean="0"/>
              <a:t> […]</a:t>
            </a:r>
            <a:endParaRPr lang="ro-RO" sz="1200" dirty="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dirty="0" smtClean="0"/>
              <a:t>Alte ţări: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Armenia, capitala: Erevan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dirty="0" smtClean="0"/>
              <a:t>Georgia, capitala: Tbilisi</a:t>
            </a:r>
            <a:endParaRPr lang="en-US" sz="1200" dirty="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en-US" sz="1200" dirty="0" smtClean="0"/>
              <a:t>Azerbaijan, </a:t>
            </a:r>
            <a:r>
              <a:rPr lang="ro-RO" sz="1200" dirty="0" smtClean="0"/>
              <a:t>capitala</a:t>
            </a:r>
            <a:r>
              <a:rPr lang="en-GB" sz="1200" dirty="0" smtClean="0"/>
              <a:t>:</a:t>
            </a:r>
            <a:r>
              <a:rPr lang="ro-RO" sz="1200" dirty="0" smtClean="0"/>
              <a:t> Baku</a:t>
            </a:r>
          </a:p>
          <a:p>
            <a:pPr marL="609600" indent="-609600" eaLnBrk="1" hangingPunct="1">
              <a:buFontTx/>
              <a:buNone/>
            </a:pPr>
            <a:endParaRPr lang="en-GB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378</Words>
  <Application>Microsoft Office PowerPoint</Application>
  <PresentationFormat>Expunere pe ecran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ASIA DE VEST ŞI DE SUD-VEST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Informatica</cp:lastModifiedBy>
  <cp:revision>40</cp:revision>
  <cp:lastPrinted>1601-01-01T00:00:00Z</cp:lastPrinted>
  <dcterms:created xsi:type="dcterms:W3CDTF">1601-01-01T00:00:00Z</dcterms:created>
  <dcterms:modified xsi:type="dcterms:W3CDTF">2014-06-13T08:28:26Z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