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29890-6DC3-48B0-9070-1022838139B6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541B-A1C1-46EA-BFEE-211E30D7BAFF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0853B-1C7B-49C0-9BFB-3725C8EF0D98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2AB4-F2BB-44EC-B82B-3EBD04187F7A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0455-5CE6-4AC1-88BD-8333149EF9AC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6456-6817-4AFF-85EC-9500A7C75AAA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9FA4-F5D0-44B2-9D23-7D223ADF5661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3203-BBB3-416E-815A-3531CB181416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5F22-41FD-4D1E-A802-B5E5FF767D0C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B5E3-DCD7-4EB5-AD86-4CAE03D0B58B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A0C8-EE00-46B0-AD85-C84548F328AA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40227-7717-4B19-A6DD-41A415EC38AA}" type="datetimeFigureOut">
              <a:rPr lang="ro-RO"/>
              <a:pPr>
                <a:defRPr/>
              </a:pPr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pPr algn="l" eaLnBrk="1" hangingPunct="1"/>
            <a:r>
              <a:rPr lang="it-IT" sz="1400" b="1" dirty="0" smtClean="0">
                <a:solidFill>
                  <a:srgbClr val="000000"/>
                </a:solidFill>
                <a:latin typeface="Arial" charset="0"/>
              </a:rPr>
              <a:t>COMPONENTELE MEDIULUI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929618" cy="685800"/>
          </a:xfrm>
        </p:spPr>
        <p:txBody>
          <a:bodyPr/>
          <a:lstStyle/>
          <a:p>
            <a:pPr algn="just" eaLnBrk="1" hangingPunct="1"/>
            <a:r>
              <a:rPr lang="vi-VN" sz="1000" dirty="0" smtClean="0">
                <a:solidFill>
                  <a:schemeClr val="tx1"/>
                </a:solidFill>
              </a:rPr>
              <a:t>(Adaptat după Manualul de Ecologie şi protecţia mediului, clasa a X-a, Irina Teodorescu, Geta Rîşnoveanu, Claudia Manuela Neguţ)</a:t>
            </a: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u="sng" dirty="0"/>
              <a:t>Examenul de bacalaureat naţional 2014</a:t>
            </a:r>
          </a:p>
          <a:p>
            <a:pPr eaLnBrk="0" hangingPunct="0"/>
            <a:r>
              <a:rPr lang="ro-RO" sz="1000" u="sng" dirty="0"/>
              <a:t>Proba de evaluare a competenţelor digitale  - 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4949825"/>
          </a:xfrm>
        </p:spPr>
        <p:txBody>
          <a:bodyPr/>
          <a:lstStyle/>
          <a:p>
            <a:pPr marL="0" indent="542925" algn="just"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Prin integrarea sistemelor biologice în mediul fizico-chimic (abiotic), rezultă sisteme ecologice, care sunt de asemenea ierarhizate. Sistemele biologice ierarhizate sunt: ecosfera, complexele macroregionale de ecosisteme, complexele regionale de ecosisteme, ecosistemele.</a:t>
            </a:r>
          </a:p>
          <a:p>
            <a:pPr marL="0" indent="542925" algn="just"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Ecosfera reprezintă unitatea dintre toposferă şi biosferă.</a:t>
            </a:r>
          </a:p>
          <a:p>
            <a:pPr marL="0" indent="542925" algn="just"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Toposfera, mediul fizico-chimic planetar, cuprinde cele 3 sfere ale Pământului: toată sfera lichidă (hidrosfera), o mică parte din sfera solidă (litosfera) şi partea inferioară a sferei gazoase (atmosfera), populate de componentele biosferei (sfera vieţii). </a:t>
            </a:r>
          </a:p>
          <a:p>
            <a:pPr marL="0" indent="542925" algn="just"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Hidrosfera cuprinde întreaga masă de apă liberă de pe Terra, în cele 3 stări de agregare (lichidă, solidă, gazoasă), cu un volum total de apă de 1,44x109 kilometri cubi. Din această cantitate, 97% constituie oceanul planetar, 2% calotele polare de gheaţă şi doar 1% apele continentale de suprafaţă şi subterane.</a:t>
            </a:r>
          </a:p>
          <a:p>
            <a:pPr marL="0" indent="542925" algn="just"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Litosfera sau scoarţa terestră este constituită din partea superficială a masei terestre, până la adâncimea de 16-40 kilometri, formată din roci cu densitate şi greutate mici. Deşi reprezintă doar 0,14% din masa Pământului, litosfera este foarte importantă, reprezentând sursa directă de nutrienţi pentru producătorii primari şi indirectă pentru organismele din celelalte categorii trofice.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naţional 2014</a:t>
            </a:r>
          </a:p>
          <a:p>
            <a:r>
              <a:rPr lang="ro-RO" sz="1000"/>
              <a:t>Proba de evaluare a competenţelor digitale  - document de lucru</a:t>
            </a:r>
            <a:endParaRPr lang="en-GB" sz="1000"/>
          </a:p>
        </p:txBody>
      </p:sp>
      <p:pic>
        <p:nvPicPr>
          <p:cNvPr id="5" name="Imagin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980728"/>
            <a:ext cx="28128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>
              <a:buNone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Verifică-ţi cunoştinţele!</a:t>
            </a:r>
          </a:p>
          <a:p>
            <a:pPr lvl="0">
              <a:buFont typeface="+mj-lt"/>
              <a:buAutoNum type="arabicPeriod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Completează spaţiile libere: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Sistemele ecologice rezultă din integrarea …. în componenta fizico-chimică (….) a mediului;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Sistemele ecologice ierarhizate sunt ….;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„Mediul înconjurător” trebuie înţeles ca …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[…]</a:t>
            </a:r>
            <a:r>
              <a:rPr lang="ro-RO" sz="1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Font typeface="+mj-lt"/>
              <a:buAutoNum type="arabicPeriod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Defineşte următorii termeni:</a:t>
            </a: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litosferă;</a:t>
            </a:r>
          </a:p>
          <a:p>
            <a:pPr lvl="1">
              <a:buFont typeface="+mj-lt"/>
              <a:buAutoNum type="alphaLcParenR"/>
            </a:pPr>
            <a:r>
              <a:rPr lang="ro-RO" sz="1200" dirty="0" err="1" smtClean="0">
                <a:latin typeface="Arial" pitchFamily="34" charset="0"/>
                <a:cs typeface="Arial" pitchFamily="34" charset="0"/>
              </a:rPr>
              <a:t>toposferă</a:t>
            </a:r>
            <a:r>
              <a:rPr lang="ro-RO" sz="12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biosferă;</a:t>
            </a: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troposferă.</a:t>
            </a:r>
          </a:p>
          <a:p>
            <a:pPr lvl="0">
              <a:buFont typeface="+mj-lt"/>
              <a:buAutoNum type="arabicPeriod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Stabileşte conexiuni între informaţiile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[…]</a:t>
            </a:r>
            <a:r>
              <a:rPr lang="ro-RO" sz="12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A. complex regional;</a:t>
            </a: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B. complex </a:t>
            </a:r>
            <a:r>
              <a:rPr lang="ro-RO" sz="1200" dirty="0" err="1" smtClean="0">
                <a:latin typeface="Arial" pitchFamily="34" charset="0"/>
                <a:cs typeface="Arial" pitchFamily="34" charset="0"/>
              </a:rPr>
              <a:t>macroregional</a:t>
            </a:r>
            <a:r>
              <a:rPr lang="ro-RO" sz="12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1">
              <a:buFont typeface="+mj-lt"/>
              <a:buAutoNum type="alphaLcParenR"/>
            </a:pPr>
            <a:r>
              <a:rPr lang="ro-RO" sz="1200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o-RO" sz="1200" dirty="0" smtClean="0">
                <a:latin typeface="Arial" pitchFamily="34" charset="0"/>
                <a:cs typeface="Arial" pitchFamily="34" charset="0"/>
              </a:rPr>
              <a:t>Rezervaţia Biosferei Retezat;</a:t>
            </a:r>
          </a:p>
          <a:p>
            <a:pPr lvl="1">
              <a:buFont typeface="+mj-lt"/>
              <a:buAutoNum type="alphaLcParenR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o-RO" sz="1200" dirty="0" smtClean="0">
                <a:latin typeface="Arial" pitchFamily="34" charset="0"/>
                <a:cs typeface="Arial" pitchFamily="34" charset="0"/>
              </a:rPr>
              <a:t>tundra.</a:t>
            </a:r>
            <a:endParaRPr lang="ro-RO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naţional 2014</a:t>
            </a:r>
          </a:p>
          <a:p>
            <a:r>
              <a:rPr lang="ro-RO" sz="1000"/>
              <a:t>Proba de evaluare a competenţelor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358</Words>
  <Application>Microsoft Office PowerPoint</Application>
  <PresentationFormat>Expunere pe ecran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COMPONENTELE MEDIULUI</vt:lpstr>
      <vt:lpstr>Prezentare PowerPoint</vt:lpstr>
      <vt:lpstr>Prezentare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Informatica</cp:lastModifiedBy>
  <cp:revision>68</cp:revision>
  <dcterms:created xsi:type="dcterms:W3CDTF">2010-01-11T15:51:42Z</dcterms:created>
  <dcterms:modified xsi:type="dcterms:W3CDTF">2014-06-13T08:28:40Z</dcterms:modified>
</cp:coreProperties>
</file>